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3" r:id="rId18"/>
    <p:sldId id="274" r:id="rId19"/>
    <p:sldId id="271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B16B6C-09A3-4AB3-93E9-8C06B05D196C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809AF-DF75-431E-9161-C792735581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6034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809AF-DF75-431E-9161-C792735581A0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8598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0DD8-A445-4680-90DC-1636BBC4B938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A8534-68B3-4793-AB16-546C3BB33609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023E4-9C80-4FE9-8B03-25ABEF589D2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B4D9-C10E-43C9-9C3D-1777A5B83CC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B222B-364E-42A2-9611-284E91585F27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37020-87A3-4494-80B9-CA56CD03CAD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96EFA-EA01-460C-A753-B06351B615B2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41D2-0BB6-4486-85ED-6737CEAA357C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3EDAA-C5B2-4158-97BD-506B9E3A1EB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E1D3A-AB69-4561-9119-2FBD0415FEED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893F9-7555-4F6A-9C86-4A5902C0BE91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F6512-2628-4E4A-943E-CD45CFA6530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76953" y="332657"/>
            <a:ext cx="859010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MANİSA TARZANI AHMET BEDEVİ İLKOKULU</a:t>
            </a:r>
          </a:p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 SESİ HECE ÇALIŞMASI</a:t>
            </a:r>
          </a:p>
          <a:p>
            <a:pPr algn="ctr"/>
            <a:r>
              <a:rPr lang="tr-TR" sz="36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1/E SINIFI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611560" y="0"/>
            <a:ext cx="10081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19672" y="0"/>
            <a:ext cx="93610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el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843808" y="0"/>
            <a:ext cx="72008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220072" y="0"/>
            <a:ext cx="72008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940152" y="0"/>
            <a:ext cx="144016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en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844824"/>
            <a:ext cx="79208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56388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1403648" y="1844824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at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771800" y="1844824"/>
            <a:ext cx="79208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563888" y="1844824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148064" y="1844824"/>
            <a:ext cx="79208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940152" y="1844824"/>
            <a:ext cx="151216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ot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8" grpId="0" animBg="1"/>
      <p:bldP spid="22" grpId="0" animBg="1"/>
      <p:bldP spid="14" grpId="0" animBg="1"/>
      <p:bldP spid="16" grpId="0" animBg="1"/>
      <p:bldP spid="17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611560" y="0"/>
            <a:ext cx="10081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19672" y="0"/>
            <a:ext cx="93610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it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843808" y="0"/>
            <a:ext cx="72008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220072" y="0"/>
            <a:ext cx="72008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940152" y="0"/>
            <a:ext cx="144016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ir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844824"/>
            <a:ext cx="79208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56388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in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1403648" y="1844824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ib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771800" y="1844824"/>
            <a:ext cx="79208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563888" y="1844824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öl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148064" y="1844824"/>
            <a:ext cx="79208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940152" y="1844824"/>
            <a:ext cx="151216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ol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8" grpId="0" animBg="1"/>
      <p:bldP spid="22" grpId="0" animBg="1"/>
      <p:bldP spid="14" grpId="0" animBg="1"/>
      <p:bldP spid="16" grpId="0" animBg="1"/>
      <p:bldP spid="17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611560" y="0"/>
            <a:ext cx="72008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331640" y="0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843808" y="0"/>
            <a:ext cx="72008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292080" y="0"/>
            <a:ext cx="64807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940152" y="0"/>
            <a:ext cx="172819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ank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844824"/>
            <a:ext cx="79208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563888" y="0"/>
            <a:ext cx="151216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ent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1403648" y="1844824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as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771800" y="1844824"/>
            <a:ext cx="79208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563888" y="1844824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oy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148064" y="1844824"/>
            <a:ext cx="79208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940152" y="1844824"/>
            <a:ext cx="151216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8" grpId="0" animBg="1"/>
      <p:bldP spid="22" grpId="0" animBg="1"/>
      <p:bldP spid="14" grpId="0" animBg="1"/>
      <p:bldP spid="16" grpId="0" animBg="1"/>
      <p:bldP spid="17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51520" y="0"/>
            <a:ext cx="10081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259632" y="0"/>
            <a:ext cx="165618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ban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131840" y="0"/>
            <a:ext cx="122413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156176" y="0"/>
            <a:ext cx="122413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380312" y="0"/>
            <a:ext cx="158417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ban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51520" y="1844824"/>
            <a:ext cx="158417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ban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355976" y="0"/>
            <a:ext cx="158417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ban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1835696" y="1844824"/>
            <a:ext cx="108012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do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131840" y="1844824"/>
            <a:ext cx="158417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ban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716016" y="1844824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084168" y="1844824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380312" y="1844824"/>
            <a:ext cx="158417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yat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8" grpId="0" animBg="1"/>
      <p:bldP spid="22" grpId="0" animBg="1"/>
      <p:bldP spid="14" grpId="0" animBg="1"/>
      <p:bldP spid="16" grpId="0" animBg="1"/>
      <p:bldP spid="17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51520" y="0"/>
            <a:ext cx="10081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259632" y="0"/>
            <a:ext cx="165618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bak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131840" y="0"/>
            <a:ext cx="180020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tab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156176" y="0"/>
            <a:ext cx="187220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bak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8028384" y="0"/>
            <a:ext cx="93610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187624" y="1772816"/>
            <a:ext cx="172819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bay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932040" y="0"/>
            <a:ext cx="10081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lo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2915816" y="1772816"/>
            <a:ext cx="158417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rak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788024" y="1772816"/>
            <a:ext cx="158417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bar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72200" y="1772816"/>
            <a:ext cx="158417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dak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8" grpId="0" animBg="1"/>
      <p:bldP spid="22" grpId="0" animBg="1"/>
      <p:bldP spid="14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187624" y="0"/>
            <a:ext cx="144016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bal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627784" y="0"/>
            <a:ext cx="187220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kon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88024" y="0"/>
            <a:ext cx="165618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bas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444208" y="0"/>
            <a:ext cx="151216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ton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187624" y="1772816"/>
            <a:ext cx="172819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bay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2915816" y="1772816"/>
            <a:ext cx="158417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rak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788024" y="1772816"/>
            <a:ext cx="158417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ber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72200" y="1772816"/>
            <a:ext cx="158417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ber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0" grpId="0" animBg="1"/>
      <p:bldP spid="11" grpId="0" animBg="1"/>
      <p:bldP spid="12" grpId="0" animBg="1"/>
      <p:bldP spid="22" grpId="0" animBg="1"/>
      <p:bldP spid="14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47565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627784" y="0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lık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29208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444208" y="0"/>
            <a:ext cx="151216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lon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475656" y="1772816"/>
            <a:ext cx="122413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2699792" y="1772816"/>
            <a:ext cx="180020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bay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076056" y="1772816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72200" y="1772816"/>
            <a:ext cx="158417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dem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0" grpId="0" animBg="1"/>
      <p:bldP spid="11" grpId="0" animBg="1"/>
      <p:bldP spid="12" grpId="0" animBg="1"/>
      <p:bldP spid="22" grpId="0" animBg="1"/>
      <p:bldP spid="14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47565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627784" y="0"/>
            <a:ext cx="180020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yan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29208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bi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444208" y="0"/>
            <a:ext cx="172819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don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475656" y="1772816"/>
            <a:ext cx="122413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2699792" y="1772816"/>
            <a:ext cx="180020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bun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076056" y="1772816"/>
            <a:ext cx="180020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tom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876256" y="1772816"/>
            <a:ext cx="165618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bul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0" grpId="0" animBg="1"/>
      <p:bldP spid="11" grpId="0" animBg="1"/>
      <p:bldP spid="12" grpId="0" animBg="1"/>
      <p:bldP spid="22" grpId="0" animBg="1"/>
      <p:bldP spid="14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971600" y="0"/>
            <a:ext cx="165618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tab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627784" y="0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lo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932040" y="0"/>
            <a:ext cx="151216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bal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444208" y="0"/>
            <a:ext cx="151216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43608" y="1772816"/>
            <a:ext cx="165618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tor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2699792" y="1772816"/>
            <a:ext cx="122413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004048" y="1772816"/>
            <a:ext cx="136815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bö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72200" y="1772816"/>
            <a:ext cx="158417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rek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0" grpId="0" animBg="1"/>
      <p:bldP spid="11" grpId="0" animBg="1"/>
      <p:bldP spid="12" grpId="0" animBg="1"/>
      <p:bldP spid="22" grpId="0" animBg="1"/>
      <p:bldP spid="14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63688" y="2132856"/>
            <a:ext cx="576064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son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2352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eb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475656" y="0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ab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77180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ib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92392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ob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23528" y="1484784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be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475656" y="1484784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923928" y="1484784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bo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37220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ıb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076056" y="0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ub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771800" y="1484784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bi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752432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öb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076056" y="1484784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bu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372200" y="1484784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bı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524328" y="1484784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bö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23528" y="0"/>
            <a:ext cx="122413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547664" y="0"/>
            <a:ext cx="122413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923928" y="0"/>
            <a:ext cx="144016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23528" y="1916832"/>
            <a:ext cx="122413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547664" y="1916832"/>
            <a:ext cx="122413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923928" y="1988840"/>
            <a:ext cx="136815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660232" y="0"/>
            <a:ext cx="136815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na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364088" y="0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li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5292080" y="1988840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da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588224" y="1988840"/>
            <a:ext cx="136815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23528" y="0"/>
            <a:ext cx="122413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so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547664" y="0"/>
            <a:ext cx="136815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923928" y="0"/>
            <a:ext cx="144016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23528" y="1916832"/>
            <a:ext cx="122413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547664" y="1916832"/>
            <a:ext cx="136815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923928" y="1988840"/>
            <a:ext cx="136815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660232" y="0"/>
            <a:ext cx="136815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364088" y="0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5292080" y="1988840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sa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588224" y="1988840"/>
            <a:ext cx="136815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23528" y="0"/>
            <a:ext cx="122413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547664" y="0"/>
            <a:ext cx="172819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dem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923928" y="0"/>
            <a:ext cx="144016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23528" y="1916832"/>
            <a:ext cx="122413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be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547664" y="1916832"/>
            <a:ext cx="172819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bek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355976" y="1988840"/>
            <a:ext cx="93610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el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228184" y="0"/>
            <a:ext cx="165618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rin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364088" y="0"/>
            <a:ext cx="86409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5292080" y="1988840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bi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588224" y="1988840"/>
            <a:ext cx="10081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23528" y="0"/>
            <a:ext cx="122413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547664" y="0"/>
            <a:ext cx="108012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re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923928" y="0"/>
            <a:ext cx="144016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23528" y="1916832"/>
            <a:ext cx="122413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be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547664" y="1916832"/>
            <a:ext cx="172819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den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923928" y="1916832"/>
            <a:ext cx="136815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444208" y="0"/>
            <a:ext cx="10081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la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364088" y="0"/>
            <a:ext cx="108012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5292080" y="1916832"/>
            <a:ext cx="158417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ton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23528" y="0"/>
            <a:ext cx="122413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bo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547664" y="0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923928" y="0"/>
            <a:ext cx="144016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bu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23528" y="1916832"/>
            <a:ext cx="136815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bu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691680" y="1916832"/>
            <a:ext cx="158417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lut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923928" y="1916832"/>
            <a:ext cx="136815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bo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364088" y="0"/>
            <a:ext cx="180020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run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5292080" y="1916832"/>
            <a:ext cx="158417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ru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8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23528" y="0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bu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19672" y="0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923928" y="0"/>
            <a:ext cx="144016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bu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23528" y="1916832"/>
            <a:ext cx="136815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bu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691680" y="1916832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923928" y="1916832"/>
            <a:ext cx="136815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bi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364088" y="0"/>
            <a:ext cx="180020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dak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5292080" y="1916832"/>
            <a:ext cx="158417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na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8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23528" y="0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19672" y="0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ri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923928" y="0"/>
            <a:ext cx="144016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bi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23528" y="1916832"/>
            <a:ext cx="136815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be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691680" y="1916832"/>
            <a:ext cx="1296144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923928" y="1916832"/>
            <a:ext cx="136815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bi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364088" y="0"/>
            <a:ext cx="180020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let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5292080" y="1916832"/>
            <a:ext cx="158417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ber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8" grpId="0" animBg="1"/>
      <p:bldP spid="2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220</Words>
  <Application>Microsoft Office PowerPoint</Application>
  <PresentationFormat>Ekran Gösterisi (4:3)</PresentationFormat>
  <Paragraphs>193</Paragraphs>
  <Slides>19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3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6</cp:revision>
  <dcterms:created xsi:type="dcterms:W3CDTF">2013-12-29T15:34:19Z</dcterms:created>
  <dcterms:modified xsi:type="dcterms:W3CDTF">2015-11-26T21:17:57Z</dcterms:modified>
</cp:coreProperties>
</file>