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72" r:id="rId2"/>
    <p:sldId id="256" r:id="rId3"/>
    <p:sldId id="273" r:id="rId4"/>
    <p:sldId id="274" r:id="rId5"/>
    <p:sldId id="275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84" r:id="rId15"/>
    <p:sldId id="285" r:id="rId1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B16B6C-09A3-4AB3-93E9-8C06B05D196C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C809AF-DF75-431E-9161-C792735581A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457576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www.sorubak.com 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809AF-DF75-431E-9161-C792735581A0}" type="slidenum">
              <a:rPr lang="tr-TR" smtClean="0"/>
              <a:pPr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710295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F0DD8-A445-4680-90DC-1636BBC4B938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A8534-68B3-4793-AB16-546C3BB33609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023E4-9C80-4FE9-8B03-25ABEF589D2A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3B4D9-C10E-43C9-9C3D-1777A5B83CC3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B222B-364E-42A2-9611-284E91585F27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37020-87A3-4494-80B9-CA56CD03CADB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96EFA-EA01-460C-A753-B06351B615B2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541D2-0BB6-4486-85ED-6737CEAA357C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3EDAA-C5B2-4158-97BD-506B9E3A1EBA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E1D3A-AB69-4561-9119-2FBD0415FEED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893F9-7555-4F6A-9C86-4A5902C0BE91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8F6512-2628-4E4A-943E-CD45CFA6530B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76953" y="332657"/>
            <a:ext cx="8590108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MANİSA TARZANI AHMET BEDEVİ İLKOKULU</a:t>
            </a:r>
          </a:p>
          <a:p>
            <a:pPr algn="ctr"/>
            <a:r>
              <a:rPr lang="tr-T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2013-2014</a:t>
            </a:r>
          </a:p>
          <a:p>
            <a:pPr algn="ctr"/>
            <a:r>
              <a:rPr lang="tr-T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 SESİ CÜMLE ÇALIŞMASI</a:t>
            </a:r>
          </a:p>
          <a:p>
            <a:pPr algn="ctr"/>
            <a:r>
              <a:rPr lang="tr-T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1/E SINIFI</a:t>
            </a:r>
            <a:endParaRPr lang="tr-TR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0" y="188640"/>
            <a:ext cx="9144000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Dayım  subay  oldu.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95536" y="1700808"/>
            <a:ext cx="1080120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Da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1475656" y="1700808"/>
            <a:ext cx="1224136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chemeClr val="tx1"/>
                </a:solidFill>
                <a:latin typeface="Hand writing Mutlu" pitchFamily="2" charset="0"/>
              </a:rPr>
              <a:t>yım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059832" y="1700808"/>
            <a:ext cx="936104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su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580112" y="1700808"/>
            <a:ext cx="864096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ol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995936" y="1700808"/>
            <a:ext cx="1224136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chemeClr val="tx1"/>
                </a:solidFill>
                <a:latin typeface="Hand writing Mutlu" pitchFamily="2" charset="0"/>
              </a:rPr>
              <a:t>bay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6" name="15 Dikdörtgen"/>
          <p:cNvSpPr/>
          <p:nvPr/>
        </p:nvSpPr>
        <p:spPr>
          <a:xfrm>
            <a:off x="6444208" y="1700808"/>
            <a:ext cx="1152128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chemeClr val="tx1"/>
                </a:solidFill>
                <a:latin typeface="Hand writing Mutlu" pitchFamily="2" charset="0"/>
              </a:rPr>
              <a:t>du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.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45224"/>
            <a:ext cx="9144000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0" y="188640"/>
            <a:ext cx="9144000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Berke     balık     tuttu.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95536" y="1340768"/>
            <a:ext cx="1296144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400" dirty="0" err="1" smtClean="0">
                <a:solidFill>
                  <a:schemeClr val="tx1"/>
                </a:solidFill>
                <a:latin typeface="Hand writing Mutlu" pitchFamily="2" charset="0"/>
              </a:rPr>
              <a:t>Ber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1691680" y="1340768"/>
            <a:ext cx="936104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ke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419872" y="1340768"/>
            <a:ext cx="1008112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400" dirty="0" err="1" smtClean="0">
                <a:solidFill>
                  <a:schemeClr val="tx1"/>
                </a:solidFill>
                <a:latin typeface="Hand writing Mutlu" pitchFamily="2" charset="0"/>
              </a:rPr>
              <a:t>ba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228184" y="1340768"/>
            <a:ext cx="1080120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tut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427984" y="1340768"/>
            <a:ext cx="1008112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lık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1" name="10 Dikdörtgen"/>
          <p:cNvSpPr/>
          <p:nvPr/>
        </p:nvSpPr>
        <p:spPr>
          <a:xfrm>
            <a:off x="7308304" y="1340768"/>
            <a:ext cx="1152128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tu.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45224"/>
            <a:ext cx="9144000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0" y="188640"/>
            <a:ext cx="9144000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Belma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 bülbül öttü.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95536" y="1340768"/>
            <a:ext cx="1296144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400" dirty="0" smtClean="0">
                <a:solidFill>
                  <a:schemeClr val="tx1"/>
                </a:solidFill>
                <a:latin typeface="Hand writing Mutlu" pitchFamily="2" charset="0"/>
              </a:rPr>
              <a:t>Bel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1691680" y="1340768"/>
            <a:ext cx="1080120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ma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275856" y="1340768"/>
            <a:ext cx="1152128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400" dirty="0" err="1" smtClean="0">
                <a:solidFill>
                  <a:schemeClr val="tx1"/>
                </a:solidFill>
                <a:latin typeface="Hand writing Mutlu" pitchFamily="2" charset="0"/>
              </a:rPr>
              <a:t>bül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228184" y="1340768"/>
            <a:ext cx="1080120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öt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427984" y="1340768"/>
            <a:ext cx="1224136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bül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1" name="10 Dikdörtgen"/>
          <p:cNvSpPr/>
          <p:nvPr/>
        </p:nvSpPr>
        <p:spPr>
          <a:xfrm>
            <a:off x="7308304" y="1340768"/>
            <a:ext cx="1152128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tü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.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45224"/>
            <a:ext cx="9144000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Dikdörtgen"/>
          <p:cNvSpPr/>
          <p:nvPr/>
        </p:nvSpPr>
        <p:spPr>
          <a:xfrm>
            <a:off x="395536" y="260648"/>
            <a:ext cx="1296144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400" dirty="0" smtClean="0">
                <a:solidFill>
                  <a:schemeClr val="tx1"/>
                </a:solidFill>
                <a:latin typeface="Hand writing Mutlu" pitchFamily="2" charset="0"/>
              </a:rPr>
              <a:t>Ab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1691680" y="260648"/>
            <a:ext cx="1296144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lam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203848" y="260648"/>
            <a:ext cx="1152128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400" dirty="0" err="1" smtClean="0">
                <a:solidFill>
                  <a:schemeClr val="tx1"/>
                </a:solidFill>
                <a:latin typeface="Hand writing Mutlu" pitchFamily="2" charset="0"/>
              </a:rPr>
              <a:t>nin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364088" y="260648"/>
            <a:ext cx="1296144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dirty="0" err="1" smtClean="0">
                <a:solidFill>
                  <a:schemeClr val="tx1"/>
                </a:solidFill>
                <a:latin typeface="Hand writing Mutlu" pitchFamily="2" charset="0"/>
              </a:rPr>
              <a:t>söy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355976" y="260648"/>
            <a:ext cx="792088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ni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1" name="10 Dikdörtgen"/>
          <p:cNvSpPr/>
          <p:nvPr/>
        </p:nvSpPr>
        <p:spPr>
          <a:xfrm>
            <a:off x="6660232" y="260648"/>
            <a:ext cx="648072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le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45224"/>
            <a:ext cx="9144000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11 Dikdörtgen"/>
          <p:cNvSpPr/>
          <p:nvPr/>
        </p:nvSpPr>
        <p:spPr>
          <a:xfrm>
            <a:off x="7308304" y="260648"/>
            <a:ext cx="1008112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dirty="0" err="1" smtClean="0">
                <a:solidFill>
                  <a:schemeClr val="tx1"/>
                </a:solidFill>
                <a:latin typeface="Hand writing Mutlu" pitchFamily="2" charset="0"/>
              </a:rPr>
              <a:t>di</a:t>
            </a:r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.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95536" y="1556792"/>
            <a:ext cx="1296144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400" dirty="0" smtClean="0">
                <a:solidFill>
                  <a:schemeClr val="tx1"/>
                </a:solidFill>
                <a:latin typeface="Hand writing Mutlu" pitchFamily="2" charset="0"/>
              </a:rPr>
              <a:t>Mi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1691680" y="1556792"/>
            <a:ext cx="1296144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nik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203848" y="1556792"/>
            <a:ext cx="792088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400" dirty="0" smtClean="0">
                <a:solidFill>
                  <a:schemeClr val="tx1"/>
                </a:solidFill>
                <a:latin typeface="Hand writing Mutlu" pitchFamily="2" charset="0"/>
              </a:rPr>
              <a:t>be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5364088" y="1556792"/>
            <a:ext cx="1296144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din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3995936" y="1556792"/>
            <a:ext cx="1152128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bek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6660232" y="1556792"/>
            <a:ext cx="648072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le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7308304" y="1556792"/>
            <a:ext cx="1008112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dirty="0" err="1" smtClean="0">
                <a:solidFill>
                  <a:schemeClr val="tx1"/>
                </a:solidFill>
                <a:latin typeface="Hand writing Mutlu" pitchFamily="2" charset="0"/>
              </a:rPr>
              <a:t>di</a:t>
            </a:r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.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7" grpId="0" animBg="1"/>
      <p:bldP spid="18" grpId="0" animBg="1"/>
      <p:bldP spid="11" grpId="0" animBg="1"/>
      <p:bldP spid="12" grpId="0" animBg="1"/>
      <p:bldP spid="16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Dikdörtgen"/>
          <p:cNvSpPr/>
          <p:nvPr/>
        </p:nvSpPr>
        <p:spPr>
          <a:xfrm>
            <a:off x="395536" y="260648"/>
            <a:ext cx="720080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4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1115616" y="260648"/>
            <a:ext cx="1008112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yu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339752" y="260648"/>
            <a:ext cx="864096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400" dirty="0" smtClean="0">
                <a:solidFill>
                  <a:schemeClr val="tx1"/>
                </a:solidFill>
                <a:latin typeface="Hand writing Mutlu" pitchFamily="2" charset="0"/>
              </a:rPr>
              <a:t>be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4572000" y="260648"/>
            <a:ext cx="1152128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sen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203848" y="260648"/>
            <a:ext cx="1152128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bek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1" name="10 Dikdörtgen"/>
          <p:cNvSpPr/>
          <p:nvPr/>
        </p:nvSpPr>
        <p:spPr>
          <a:xfrm>
            <a:off x="5940152" y="260648"/>
            <a:ext cx="648072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45224"/>
            <a:ext cx="9144000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11 Dikdörtgen"/>
          <p:cNvSpPr/>
          <p:nvPr/>
        </p:nvSpPr>
        <p:spPr>
          <a:xfrm>
            <a:off x="6588224" y="260648"/>
            <a:ext cx="1224136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dirty="0" err="1" smtClean="0">
                <a:solidFill>
                  <a:schemeClr val="tx1"/>
                </a:solidFill>
                <a:latin typeface="Hand writing Mutlu" pitchFamily="2" charset="0"/>
              </a:rPr>
              <a:t>yu</a:t>
            </a:r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.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827584" y="1556792"/>
            <a:ext cx="864096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400" dirty="0" smtClean="0">
                <a:solidFill>
                  <a:schemeClr val="tx1"/>
                </a:solidFill>
                <a:latin typeface="Hand writing Mutlu" pitchFamily="2" charset="0"/>
              </a:rPr>
              <a:t>Be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1691680" y="1556792"/>
            <a:ext cx="1296144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bek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203848" y="1556792"/>
            <a:ext cx="1008112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400" dirty="0" err="1" smtClean="0">
                <a:solidFill>
                  <a:schemeClr val="tx1"/>
                </a:solidFill>
                <a:latin typeface="Hand writing Mutlu" pitchFamily="2" charset="0"/>
              </a:rPr>
              <a:t>ba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5364088" y="1556792"/>
            <a:ext cx="1296144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bak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4211960" y="1556792"/>
            <a:ext cx="936104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na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6660232" y="1556792"/>
            <a:ext cx="864096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sa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7524328" y="1556792"/>
            <a:ext cx="1152128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err="1" smtClean="0">
                <a:solidFill>
                  <a:schemeClr val="tx1"/>
                </a:solidFill>
                <a:latin typeface="Hand writing Mutlu" pitchFamily="2" charset="0"/>
              </a:rPr>
              <a:t>na</a:t>
            </a:r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.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7" grpId="0" animBg="1"/>
      <p:bldP spid="18" grpId="0" animBg="1"/>
      <p:bldP spid="11" grpId="0" animBg="1"/>
      <p:bldP spid="12" grpId="0" animBg="1"/>
      <p:bldP spid="16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Dikdörtgen"/>
          <p:cNvSpPr/>
          <p:nvPr/>
        </p:nvSpPr>
        <p:spPr>
          <a:xfrm>
            <a:off x="395536" y="260648"/>
            <a:ext cx="936104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400" dirty="0" smtClean="0">
                <a:solidFill>
                  <a:schemeClr val="tx1"/>
                </a:solidFill>
                <a:latin typeface="Hand writing Mutlu" pitchFamily="2" charset="0"/>
              </a:rPr>
              <a:t>Ye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1331640" y="260648"/>
            <a:ext cx="1008112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ter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483768" y="260648"/>
            <a:ext cx="864096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400" dirty="0" smtClean="0">
                <a:solidFill>
                  <a:schemeClr val="tx1"/>
                </a:solidFill>
                <a:latin typeface="Hand writing Mutlu" pitchFamily="2" charset="0"/>
              </a:rPr>
              <a:t>ar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4644008" y="260648"/>
            <a:ext cx="1440160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kalk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347864" y="260648"/>
            <a:ext cx="1080120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tık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1" name="10 Dikdörtgen"/>
          <p:cNvSpPr/>
          <p:nvPr/>
        </p:nvSpPr>
        <p:spPr>
          <a:xfrm>
            <a:off x="6084168" y="260648"/>
            <a:ext cx="936104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sa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45224"/>
            <a:ext cx="9144000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11 Dikdörtgen"/>
          <p:cNvSpPr/>
          <p:nvPr/>
        </p:nvSpPr>
        <p:spPr>
          <a:xfrm>
            <a:off x="7020272" y="260648"/>
            <a:ext cx="1296144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err="1" smtClean="0">
                <a:solidFill>
                  <a:schemeClr val="tx1"/>
                </a:solidFill>
                <a:latin typeface="Hand writing Mutlu" pitchFamily="2" charset="0"/>
              </a:rPr>
              <a:t>na</a:t>
            </a:r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.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95536" y="1556792"/>
            <a:ext cx="648072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4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1043608" y="1556792"/>
            <a:ext cx="1296144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yan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2627784" y="1556792"/>
            <a:ext cx="792088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400" dirty="0" smtClean="0">
                <a:solidFill>
                  <a:schemeClr val="tx1"/>
                </a:solidFill>
                <a:latin typeface="Hand writing Mutlu" pitchFamily="2" charset="0"/>
              </a:rPr>
              <a:t>be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4860032" y="1556792"/>
            <a:ext cx="1296144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sen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3419872" y="1556792"/>
            <a:ext cx="1152128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bek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6444208" y="1556792"/>
            <a:ext cx="576064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7020272" y="1556792"/>
            <a:ext cx="1584176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yan.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7" grpId="0" animBg="1"/>
      <p:bldP spid="18" grpId="0" animBg="1"/>
      <p:bldP spid="11" grpId="0" animBg="1"/>
      <p:bldP spid="12" grpId="0" animBg="1"/>
      <p:bldP spid="16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323528" y="404664"/>
            <a:ext cx="1440160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Ba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763688" y="404664"/>
            <a:ext cx="1656184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bam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3635896" y="404664"/>
            <a:ext cx="1152128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ba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4788024" y="404664"/>
            <a:ext cx="1152128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chemeClr val="tx1"/>
                </a:solidFill>
                <a:latin typeface="Hand writing Mutlu" pitchFamily="2" charset="0"/>
              </a:rPr>
              <a:t>lık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23528" y="2060848"/>
            <a:ext cx="1368152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err="1" smtClean="0">
                <a:solidFill>
                  <a:schemeClr val="tx1"/>
                </a:solidFill>
                <a:latin typeface="Hand writing Mutlu" pitchFamily="2" charset="0"/>
              </a:rPr>
              <a:t>Ba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691680" y="2060848"/>
            <a:ext cx="1296144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ba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427984" y="2060848"/>
            <a:ext cx="1440160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lon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7452320" y="404664"/>
            <a:ext cx="1152128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tu.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6156176" y="404664"/>
            <a:ext cx="1296144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tut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3275856" y="2060848"/>
            <a:ext cx="1152128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err="1" smtClean="0">
                <a:solidFill>
                  <a:schemeClr val="tx1"/>
                </a:solidFill>
                <a:latin typeface="Hand writing Mutlu" pitchFamily="2" charset="0"/>
              </a:rPr>
              <a:t>ba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6156176" y="2060848"/>
            <a:ext cx="1296144" cy="108012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al.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45224"/>
            <a:ext cx="9144000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3284984"/>
            <a:ext cx="2450976" cy="2289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3284984"/>
            <a:ext cx="1253926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0" grpId="0" animBg="1"/>
      <p:bldP spid="11" grpId="0" animBg="1"/>
      <p:bldP spid="12" grpId="0" animBg="1"/>
      <p:bldP spid="17" grpId="0" animBg="1"/>
      <p:bldP spid="18" grpId="0" animBg="1"/>
      <p:bldP spid="19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323528" y="404664"/>
            <a:ext cx="1008112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Be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331640" y="404664"/>
            <a:ext cx="1080120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chemeClr val="tx1"/>
                </a:solidFill>
                <a:latin typeface="Hand writing Mutlu" pitchFamily="2" charset="0"/>
              </a:rPr>
              <a:t>ril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627784" y="404664"/>
            <a:ext cx="864096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ke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491880" y="404664"/>
            <a:ext cx="864096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chemeClr val="tx1"/>
                </a:solidFill>
                <a:latin typeface="Hand writing Mutlu" pitchFamily="2" charset="0"/>
              </a:rPr>
              <a:t>di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23528" y="1700808"/>
            <a:ext cx="1440160" cy="9361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err="1" smtClean="0">
                <a:solidFill>
                  <a:schemeClr val="tx1"/>
                </a:solidFill>
                <a:latin typeface="Hand writing Mutlu" pitchFamily="2" charset="0"/>
              </a:rPr>
              <a:t>Ber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763688" y="1700808"/>
            <a:ext cx="1368152" cy="9361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rin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139952" y="1700808"/>
            <a:ext cx="1296144" cy="9361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ber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508104" y="404664"/>
            <a:ext cx="936104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de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355976" y="404664"/>
            <a:ext cx="936104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yi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3275856" y="1700808"/>
            <a:ext cx="864096" cy="9361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err="1" smtClean="0">
                <a:solidFill>
                  <a:schemeClr val="tx1"/>
                </a:solidFill>
                <a:latin typeface="Hand writing Mutlu" pitchFamily="2" charset="0"/>
              </a:rPr>
              <a:t>bi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5580112" y="1700808"/>
            <a:ext cx="936104" cy="9361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ek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660232" y="404664"/>
            <a:ext cx="1224136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bes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7884368" y="404664"/>
            <a:ext cx="936104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chemeClr val="tx1"/>
                </a:solidFill>
                <a:latin typeface="Hand writing Mutlu" pitchFamily="2" charset="0"/>
              </a:rPr>
              <a:t>le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.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6516216" y="1700808"/>
            <a:ext cx="936104" cy="936104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ti.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45224"/>
            <a:ext cx="9144000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3068960"/>
            <a:ext cx="2462783" cy="2354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3068960"/>
            <a:ext cx="2391546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0" grpId="0" animBg="1"/>
      <p:bldP spid="11" grpId="0" animBg="1"/>
      <p:bldP spid="12" grpId="0" animBg="1"/>
      <p:bldP spid="17" grpId="0" animBg="1"/>
      <p:bldP spid="18" grpId="0" animBg="1"/>
      <p:bldP spid="19" grpId="0" animBg="1"/>
      <p:bldP spid="22" grpId="0" animBg="1"/>
      <p:bldP spid="16" grpId="0" animBg="1"/>
      <p:bldP spid="21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0" y="404664"/>
            <a:ext cx="1259632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Ber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259632" y="404664"/>
            <a:ext cx="1152128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err="1" smtClean="0">
                <a:solidFill>
                  <a:schemeClr val="tx1"/>
                </a:solidFill>
                <a:latin typeface="Hand writing Mutlu" pitchFamily="2" charset="0"/>
              </a:rPr>
              <a:t>rin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699792" y="404664"/>
            <a:ext cx="1080120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bit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779912" y="404664"/>
            <a:ext cx="792088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ki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0" y="1700808"/>
            <a:ext cx="1547664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dirty="0" err="1" smtClean="0">
                <a:solidFill>
                  <a:schemeClr val="tx1"/>
                </a:solidFill>
                <a:latin typeface="Hand writing Mutlu" pitchFamily="2" charset="0"/>
              </a:rPr>
              <a:t>Sab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547664" y="1700808"/>
            <a:ext cx="864096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ri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707904" y="1700808"/>
            <a:ext cx="1512168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bay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220072" y="404664"/>
            <a:ext cx="792088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err="1" smtClean="0">
                <a:solidFill>
                  <a:schemeClr val="tx1"/>
                </a:solidFill>
                <a:latin typeface="Hand writing Mutlu" pitchFamily="2" charset="0"/>
              </a:rPr>
              <a:t>ri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572000" y="404664"/>
            <a:ext cx="648072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le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2699792" y="1700808"/>
            <a:ext cx="1008112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su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5580112" y="1700808"/>
            <a:ext cx="936104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ol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300192" y="404664"/>
            <a:ext cx="936104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su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7236296" y="404664"/>
            <a:ext cx="792088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la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6516216" y="1700808"/>
            <a:ext cx="1296144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du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.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8028384" y="404664"/>
            <a:ext cx="1115616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dı</a:t>
            </a:r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.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45224"/>
            <a:ext cx="9144000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780929"/>
            <a:ext cx="1434093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0" grpId="0" animBg="1"/>
      <p:bldP spid="11" grpId="0" animBg="1"/>
      <p:bldP spid="12" grpId="0" animBg="1"/>
      <p:bldP spid="17" grpId="0" animBg="1"/>
      <p:bldP spid="18" grpId="0" animBg="1"/>
      <p:bldP spid="19" grpId="0" animBg="1"/>
      <p:bldP spid="22" grpId="0" animBg="1"/>
      <p:bldP spid="16" grpId="0" animBg="1"/>
      <p:bldP spid="21" grpId="0" animBg="1"/>
      <p:bldP spid="23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0" y="404664"/>
            <a:ext cx="1259632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Ber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259632" y="404664"/>
            <a:ext cx="1152128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err="1" smtClean="0">
                <a:solidFill>
                  <a:schemeClr val="tx1"/>
                </a:solidFill>
                <a:latin typeface="Hand writing Mutlu" pitchFamily="2" charset="0"/>
              </a:rPr>
              <a:t>ke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699792" y="404664"/>
            <a:ext cx="1080120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bu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779912" y="404664"/>
            <a:ext cx="1008112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nu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0" y="1700808"/>
            <a:ext cx="1259632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dirty="0" err="1" smtClean="0">
                <a:solidFill>
                  <a:schemeClr val="tx1"/>
                </a:solidFill>
                <a:latin typeface="Hand writing Mutlu" pitchFamily="2" charset="0"/>
              </a:rPr>
              <a:t>Ber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259632" y="1700808"/>
            <a:ext cx="864096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ke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419872" y="1700808"/>
            <a:ext cx="648072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le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940152" y="404664"/>
            <a:ext cx="720080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err="1" smtClean="0">
                <a:solidFill>
                  <a:schemeClr val="tx1"/>
                </a:solidFill>
                <a:latin typeface="Hand writing Mutlu" pitchFamily="2" charset="0"/>
              </a:rPr>
              <a:t>li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5076056" y="404664"/>
            <a:ext cx="864096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bi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2411760" y="1700808"/>
            <a:ext cx="1008112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leb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4067944" y="1700808"/>
            <a:ext cx="792088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err="1" smtClean="0">
                <a:solidFill>
                  <a:schemeClr val="tx1"/>
                </a:solidFill>
                <a:latin typeface="Hand writing Mutlu" pitchFamily="2" charset="0"/>
              </a:rPr>
              <a:t>bi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588224" y="404664"/>
            <a:ext cx="1512168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yor.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5148064" y="1700808"/>
            <a:ext cx="864096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al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6012160" y="1700808"/>
            <a:ext cx="1080120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err="1" smtClean="0">
                <a:solidFill>
                  <a:schemeClr val="tx1"/>
                </a:solidFill>
                <a:latin typeface="Hand writing Mutlu" pitchFamily="2" charset="0"/>
              </a:rPr>
              <a:t>dı</a:t>
            </a:r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.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45224"/>
            <a:ext cx="9144000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852936"/>
            <a:ext cx="2521446" cy="2622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0" grpId="0" animBg="1"/>
      <p:bldP spid="11" grpId="0" animBg="1"/>
      <p:bldP spid="12" grpId="0" animBg="1"/>
      <p:bldP spid="17" grpId="0" animBg="1"/>
      <p:bldP spid="18" grpId="0" animBg="1"/>
      <p:bldP spid="19" grpId="0" animBg="1"/>
      <p:bldP spid="22" grpId="0" animBg="1"/>
      <p:bldP spid="16" grpId="0" animBg="1"/>
      <p:bldP spid="23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0" y="404664"/>
            <a:ext cx="1259632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Bir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259632" y="404664"/>
            <a:ext cx="1152128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sen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627784" y="404664"/>
            <a:ext cx="1008112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leb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635896" y="404664"/>
            <a:ext cx="648072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err="1" smtClean="0">
                <a:solidFill>
                  <a:schemeClr val="tx1"/>
                </a:solidFill>
                <a:latin typeface="Hand writing Mutlu" pitchFamily="2" charset="0"/>
              </a:rPr>
              <a:t>le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0" y="1700808"/>
            <a:ext cx="1115616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dirty="0" err="1" smtClean="0">
                <a:solidFill>
                  <a:schemeClr val="tx1"/>
                </a:solidFill>
                <a:latin typeface="Hand writing Mutlu" pitchFamily="2" charset="0"/>
              </a:rPr>
              <a:t>Ba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115616" y="1700808"/>
            <a:ext cx="1080120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ba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923928" y="1700808"/>
            <a:ext cx="936104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ba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076056" y="404664"/>
            <a:ext cx="648072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err="1" smtClean="0">
                <a:solidFill>
                  <a:schemeClr val="tx1"/>
                </a:solidFill>
                <a:latin typeface="Hand writing Mutlu" pitchFamily="2" charset="0"/>
              </a:rPr>
              <a:t>le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283968" y="404664"/>
            <a:ext cx="792088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bi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2339752" y="1700808"/>
            <a:ext cx="1440160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bal,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4860032" y="1700808"/>
            <a:ext cx="1296144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dem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724128" y="404664"/>
            <a:ext cx="936104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ri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6876256" y="404664"/>
            <a:ext cx="1296144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say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6300192" y="1700808"/>
            <a:ext cx="1008112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al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.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8172400" y="404664"/>
            <a:ext cx="971600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err="1" smtClean="0">
                <a:solidFill>
                  <a:srgbClr val="FFFF00"/>
                </a:solidFill>
                <a:latin typeface="Hand writing Mutlu" pitchFamily="2" charset="0"/>
              </a:rPr>
              <a:t>dı</a:t>
            </a:r>
            <a:r>
              <a:rPr lang="tr-TR" sz="4800" dirty="0" smtClean="0">
                <a:solidFill>
                  <a:srgbClr val="FFFF00"/>
                </a:solidFill>
                <a:latin typeface="Hand writing Mutlu" pitchFamily="2" charset="0"/>
              </a:rPr>
              <a:t>.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45224"/>
            <a:ext cx="9144000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0" grpId="0" animBg="1"/>
      <p:bldP spid="11" grpId="0" animBg="1"/>
      <p:bldP spid="12" grpId="0" animBg="1"/>
      <p:bldP spid="17" grpId="0" animBg="1"/>
      <p:bldP spid="18" grpId="0" animBg="1"/>
      <p:bldP spid="19" grpId="0" animBg="1"/>
      <p:bldP spid="22" grpId="0" animBg="1"/>
      <p:bldP spid="16" grpId="0" animBg="1"/>
      <p:bldP spid="21" grpId="0" animBg="1"/>
      <p:bldP spid="23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0" y="404664"/>
            <a:ext cx="1043608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Ba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043608" y="404664"/>
            <a:ext cx="792088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chemeClr val="tx1"/>
                </a:solidFill>
                <a:latin typeface="Hand writing Mutlu" pitchFamily="2" charset="0"/>
              </a:rPr>
              <a:t>de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1835696" y="404664"/>
            <a:ext cx="1224136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min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203848" y="404664"/>
            <a:ext cx="864096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chemeClr val="tx1"/>
                </a:solidFill>
                <a:latin typeface="Hand writing Mutlu" pitchFamily="2" charset="0"/>
              </a:rPr>
              <a:t>ka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0" y="1700808"/>
            <a:ext cx="1115616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400" dirty="0" smtClean="0">
                <a:solidFill>
                  <a:schemeClr val="tx1"/>
                </a:solidFill>
                <a:latin typeface="Hand writing Mutlu" pitchFamily="2" charset="0"/>
              </a:rPr>
              <a:t>Bel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115616" y="1700808"/>
            <a:ext cx="1080120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ma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563888" y="1700808"/>
            <a:ext cx="792088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la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292080" y="404664"/>
            <a:ext cx="792088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la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067944" y="404664"/>
            <a:ext cx="1224136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buk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2339752" y="1700808"/>
            <a:ext cx="1224136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400" dirty="0" smtClean="0">
                <a:solidFill>
                  <a:schemeClr val="tx1"/>
                </a:solidFill>
                <a:latin typeface="Hand writing Mutlu" pitchFamily="2" charset="0"/>
              </a:rPr>
              <a:t>bak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4499992" y="1700808"/>
            <a:ext cx="792088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chemeClr val="tx1"/>
                </a:solidFill>
                <a:latin typeface="Hand writing Mutlu" pitchFamily="2" charset="0"/>
              </a:rPr>
              <a:t>al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084168" y="404664"/>
            <a:ext cx="720080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rı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6804248" y="404664"/>
            <a:ext cx="792088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 err="1" smtClean="0">
                <a:solidFill>
                  <a:schemeClr val="tx1"/>
                </a:solidFill>
                <a:latin typeface="Hand writing Mutlu" pitchFamily="2" charset="0"/>
              </a:rPr>
              <a:t>nı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5292080" y="1700808"/>
            <a:ext cx="1008112" cy="10081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dı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.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7740352" y="404664"/>
            <a:ext cx="1403648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soy.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45224"/>
            <a:ext cx="9144000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0" grpId="0" animBg="1"/>
      <p:bldP spid="11" grpId="0" animBg="1"/>
      <p:bldP spid="12" grpId="0" animBg="1"/>
      <p:bldP spid="17" grpId="0" animBg="1"/>
      <p:bldP spid="18" grpId="0" animBg="1"/>
      <p:bldP spid="19" grpId="0" animBg="1"/>
      <p:bldP spid="22" grpId="0" animBg="1"/>
      <p:bldP spid="16" grpId="0" animBg="1"/>
      <p:bldP spid="21" grpId="0" animBg="1"/>
      <p:bldP spid="23" grpId="0" animBg="1"/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0" y="188640"/>
            <a:ext cx="9144000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Berna kedi besledi.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467544" y="1556792"/>
            <a:ext cx="1368152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400" dirty="0" err="1" smtClean="0">
                <a:solidFill>
                  <a:schemeClr val="tx1"/>
                </a:solidFill>
                <a:latin typeface="Hand writing Mutlu" pitchFamily="2" charset="0"/>
              </a:rPr>
              <a:t>Ber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1835696" y="1556792"/>
            <a:ext cx="936104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na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059832" y="1556792"/>
            <a:ext cx="864096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400" dirty="0" err="1" smtClean="0">
                <a:solidFill>
                  <a:schemeClr val="tx1"/>
                </a:solidFill>
                <a:latin typeface="Hand writing Mutlu" pitchFamily="2" charset="0"/>
              </a:rPr>
              <a:t>ke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004048" y="1556792"/>
            <a:ext cx="1152128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err="1" smtClean="0">
                <a:solidFill>
                  <a:schemeClr val="tx1"/>
                </a:solidFill>
                <a:latin typeface="Hand writing Mutlu" pitchFamily="2" charset="0"/>
              </a:rPr>
              <a:t>bes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923928" y="1556792"/>
            <a:ext cx="792088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di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6" name="15 Dikdörtgen"/>
          <p:cNvSpPr/>
          <p:nvPr/>
        </p:nvSpPr>
        <p:spPr>
          <a:xfrm>
            <a:off x="6156176" y="1556792"/>
            <a:ext cx="720080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le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6876256" y="1556792"/>
            <a:ext cx="1080120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 err="1" smtClean="0">
                <a:solidFill>
                  <a:schemeClr val="tx1"/>
                </a:solidFill>
                <a:latin typeface="Hand writing Mutlu" pitchFamily="2" charset="0"/>
              </a:rPr>
              <a:t>di</a:t>
            </a:r>
            <a:r>
              <a:rPr lang="tr-TR" sz="4400" dirty="0" smtClean="0">
                <a:solidFill>
                  <a:schemeClr val="tx1"/>
                </a:solidFill>
                <a:latin typeface="Hand writing Mutlu" pitchFamily="2" charset="0"/>
              </a:rPr>
              <a:t>.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45224"/>
            <a:ext cx="9144000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6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0" y="188640"/>
            <a:ext cx="9144000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Bana     bisiklet     alındı.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95536" y="1340768"/>
            <a:ext cx="1080120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400" dirty="0" err="1" smtClean="0">
                <a:solidFill>
                  <a:schemeClr val="tx1"/>
                </a:solidFill>
                <a:latin typeface="Hand writing Mutlu" pitchFamily="2" charset="0"/>
              </a:rPr>
              <a:t>Ba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1475656" y="1340768"/>
            <a:ext cx="936104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na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987824" y="1340768"/>
            <a:ext cx="720080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400" dirty="0" err="1" smtClean="0">
                <a:solidFill>
                  <a:schemeClr val="tx1"/>
                </a:solidFill>
                <a:latin typeface="Hand writing Mutlu" pitchFamily="2" charset="0"/>
              </a:rPr>
              <a:t>bi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4716016" y="1340768"/>
            <a:ext cx="936104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err="1" smtClean="0">
                <a:solidFill>
                  <a:schemeClr val="tx1"/>
                </a:solidFill>
                <a:latin typeface="Hand writing Mutlu" pitchFamily="2" charset="0"/>
              </a:rPr>
              <a:t>let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707904" y="1340768"/>
            <a:ext cx="1008112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sik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6" name="15 Dikdörtgen"/>
          <p:cNvSpPr/>
          <p:nvPr/>
        </p:nvSpPr>
        <p:spPr>
          <a:xfrm>
            <a:off x="6228184" y="1340768"/>
            <a:ext cx="576064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6804248" y="1340768"/>
            <a:ext cx="936104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 err="1" smtClean="0">
                <a:solidFill>
                  <a:schemeClr val="tx1"/>
                </a:solidFill>
                <a:latin typeface="Hand writing Mutlu" pitchFamily="2" charset="0"/>
              </a:rPr>
              <a:t>lın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7740352" y="1340768"/>
            <a:ext cx="936104" cy="103549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dı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.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45224"/>
            <a:ext cx="9144000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2492896"/>
            <a:ext cx="2002792" cy="2808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6" grpId="0" animBg="1"/>
      <p:bldP spid="21" grpId="0" animBg="1"/>
      <p:bldP spid="11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247</Words>
  <Application>Microsoft Office PowerPoint</Application>
  <PresentationFormat>Ekran Gösterisi (4:3)</PresentationFormat>
  <Paragraphs>185</Paragraphs>
  <Slides>15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9" baseType="lpstr">
      <vt:lpstr>Arial</vt:lpstr>
      <vt:lpstr>Calibri</vt:lpstr>
      <vt:lpstr>Hand writing Mutlu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11</cp:revision>
  <dcterms:created xsi:type="dcterms:W3CDTF">2013-12-29T15:34:19Z</dcterms:created>
  <dcterms:modified xsi:type="dcterms:W3CDTF">2015-11-26T21:18:40Z</dcterms:modified>
</cp:coreProperties>
</file>