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26185C-F1D0-43B7-88C8-54A0530F1571}" type="datetimeFigureOut">
              <a:rPr lang="tr-TR" smtClean="0"/>
              <a:t>21.03.2016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6BE478-F8C7-4290-A605-DF5C88AD58C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68314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6BE478-F8C7-4290-A605-DF5C88AD58C4}" type="slidenum">
              <a:rPr lang="tr-TR" smtClean="0"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721526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6BE478-F8C7-4290-A605-DF5C88AD58C4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54459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9AE1F-EA09-4D70-AD9E-B68DB5742DDE}" type="datetimeFigureOut">
              <a:rPr lang="tr-TR" smtClean="0"/>
              <a:pPr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0EBA5-7F1B-4E2D-96C2-A74A985D97E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9AE1F-EA09-4D70-AD9E-B68DB5742DDE}" type="datetimeFigureOut">
              <a:rPr lang="tr-TR" smtClean="0"/>
              <a:pPr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0EBA5-7F1B-4E2D-96C2-A74A985D97E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9AE1F-EA09-4D70-AD9E-B68DB5742DDE}" type="datetimeFigureOut">
              <a:rPr lang="tr-TR" smtClean="0"/>
              <a:pPr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0EBA5-7F1B-4E2D-96C2-A74A985D97E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9AE1F-EA09-4D70-AD9E-B68DB5742DDE}" type="datetimeFigureOut">
              <a:rPr lang="tr-TR" smtClean="0"/>
              <a:pPr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0EBA5-7F1B-4E2D-96C2-A74A985D97E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9AE1F-EA09-4D70-AD9E-B68DB5742DDE}" type="datetimeFigureOut">
              <a:rPr lang="tr-TR" smtClean="0"/>
              <a:pPr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0EBA5-7F1B-4E2D-96C2-A74A985D97E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9AE1F-EA09-4D70-AD9E-B68DB5742DDE}" type="datetimeFigureOut">
              <a:rPr lang="tr-TR" smtClean="0"/>
              <a:pPr/>
              <a:t>21.03.2016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0EBA5-7F1B-4E2D-96C2-A74A985D97E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9AE1F-EA09-4D70-AD9E-B68DB5742DDE}" type="datetimeFigureOut">
              <a:rPr lang="tr-TR" smtClean="0"/>
              <a:pPr/>
              <a:t>21.03.2016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0EBA5-7F1B-4E2D-96C2-A74A985D97E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9AE1F-EA09-4D70-AD9E-B68DB5742DDE}" type="datetimeFigureOut">
              <a:rPr lang="tr-TR" smtClean="0"/>
              <a:pPr/>
              <a:t>21.03.2016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0EBA5-7F1B-4E2D-96C2-A74A985D97E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9AE1F-EA09-4D70-AD9E-B68DB5742DDE}" type="datetimeFigureOut">
              <a:rPr lang="tr-TR" smtClean="0"/>
              <a:pPr/>
              <a:t>21.03.2016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0EBA5-7F1B-4E2D-96C2-A74A985D97E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9AE1F-EA09-4D70-AD9E-B68DB5742DDE}" type="datetimeFigureOut">
              <a:rPr lang="tr-TR" smtClean="0"/>
              <a:pPr/>
              <a:t>21.03.2016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0EBA5-7F1B-4E2D-96C2-A74A985D97E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9AE1F-EA09-4D70-AD9E-B68DB5742DDE}" type="datetimeFigureOut">
              <a:rPr lang="tr-TR" smtClean="0"/>
              <a:pPr/>
              <a:t>21.03.2016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0EBA5-7F1B-4E2D-96C2-A74A985D97E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E9AE1F-EA09-4D70-AD9E-B68DB5742DDE}" type="datetimeFigureOut">
              <a:rPr lang="tr-TR" smtClean="0"/>
              <a:pPr/>
              <a:t>21.03.2016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90EBA5-7F1B-4E2D-96C2-A74A985D97E0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BİLİŞİM DERSİ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BİLGİSİYAR NEDİR?</a:t>
            </a:r>
            <a:endParaRPr lang="tr-TR" dirty="0"/>
          </a:p>
        </p:txBody>
      </p:sp>
      <p:pic>
        <p:nvPicPr>
          <p:cNvPr id="4098" name="Picture 2" descr="C:\Documents and Settings\XP\Belgelerim\Downloads\images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2428868"/>
            <a:ext cx="4000528" cy="4000528"/>
          </a:xfrm>
          <a:prstGeom prst="rect">
            <a:avLst/>
          </a:prstGeom>
          <a:noFill/>
        </p:spPr>
      </p:pic>
      <p:sp>
        <p:nvSpPr>
          <p:cNvPr id="4" name="Dikdörtgen 3"/>
          <p:cNvSpPr/>
          <p:nvPr/>
        </p:nvSpPr>
        <p:spPr>
          <a:xfrm>
            <a:off x="3592036" y="6429396"/>
            <a:ext cx="19346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>
                <a:hlinkClick r:id="rId3"/>
              </a:rPr>
              <a:t>www.sorubak.com</a:t>
            </a:r>
            <a:endParaRPr lang="tr-TR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İç donanım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Anakart</a:t>
            </a:r>
            <a:r>
              <a:rPr lang="tr-TR" dirty="0" smtClean="0"/>
              <a:t>  işlemci ram bellekler hard disk </a:t>
            </a:r>
          </a:p>
          <a:p>
            <a:endParaRPr lang="tr-TR" dirty="0"/>
          </a:p>
        </p:txBody>
      </p:sp>
      <p:pic>
        <p:nvPicPr>
          <p:cNvPr id="6146" name="Picture 2" descr="C:\Documents and Settings\XP\Belgelerim\Downloads\indir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15930" y="2714620"/>
            <a:ext cx="5212645" cy="35004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Dış donanım parçaları monitör klavye fare yazıcı hoparlör kamera modem  mikrofon </a:t>
            </a:r>
            <a:endParaRPr lang="tr-TR" dirty="0"/>
          </a:p>
        </p:txBody>
      </p:sp>
      <p:pic>
        <p:nvPicPr>
          <p:cNvPr id="7170" name="Picture 2" descr="C:\Documents and Settings\XP\Belgelerim\Downloads\indir (3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2857496"/>
            <a:ext cx="3786214" cy="33805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KLASÖR VE DOSYA NEDİR?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 smtClean="0"/>
              <a:t>KLASÖR (</a:t>
            </a:r>
            <a:r>
              <a:rPr lang="tr-TR" dirty="0" err="1" smtClean="0"/>
              <a:t>Folder</a:t>
            </a:r>
            <a:r>
              <a:rPr lang="tr-TR" dirty="0" smtClean="0"/>
              <a:t>) Sürücüler içerisinde bulunan dosyaları  gruplamak amacı ile kullanılan program gruplarıdır.</a:t>
            </a:r>
          </a:p>
          <a:p>
            <a:r>
              <a:rPr lang="tr-TR" dirty="0" smtClean="0"/>
              <a:t>DOSYA:</a:t>
            </a:r>
            <a:r>
              <a:rPr lang="tr-TR" dirty="0" err="1" smtClean="0"/>
              <a:t>Bilgisiyarda</a:t>
            </a:r>
            <a:r>
              <a:rPr lang="tr-TR" dirty="0" smtClean="0"/>
              <a:t> bulunan bütün bilgiler dosya</a:t>
            </a:r>
          </a:p>
          <a:p>
            <a:r>
              <a:rPr lang="tr-TR" dirty="0" smtClean="0"/>
              <a:t>da bulunur.</a:t>
            </a:r>
          </a:p>
          <a:p>
            <a:r>
              <a:rPr lang="tr-TR" dirty="0" smtClean="0"/>
              <a:t>DOSYA UZANTILARI:EXE BAT BMP JPG DOC-DOCX UYGULAMA DOSYALARI  TOPLU İŞ KÜTÜKLERİ RESİM DOSYALARI  RESİM DOSYALARI  MİCROSOFT WORD DOSYALARI</a:t>
            </a:r>
          </a:p>
          <a:p>
            <a:r>
              <a:rPr lang="tr-TR" dirty="0" smtClean="0"/>
              <a:t> 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VİRÜS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i="1" dirty="0"/>
          </a:p>
        </p:txBody>
      </p:sp>
      <p:pic>
        <p:nvPicPr>
          <p:cNvPr id="8194" name="Picture 2" descr="C:\Documents and Settings\XP\Belgelerim\Downloads\indir (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2714620"/>
            <a:ext cx="2928958" cy="2928958"/>
          </a:xfrm>
          <a:prstGeom prst="rect">
            <a:avLst/>
          </a:prstGeom>
          <a:noFill/>
        </p:spPr>
      </p:pic>
      <p:pic>
        <p:nvPicPr>
          <p:cNvPr id="8195" name="Picture 3" descr="C:\Documents and Settings\XP\Belgelerim\Downloads\indir (5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2743557"/>
            <a:ext cx="3067809" cy="27571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Veri girişi yoluyla </a:t>
            </a:r>
            <a:r>
              <a:rPr lang="tr-TR" dirty="0" err="1" smtClean="0"/>
              <a:t>bilgisiyarlara</a:t>
            </a:r>
            <a:r>
              <a:rPr lang="tr-TR" dirty="0" smtClean="0"/>
              <a:t> yüklenen sistemin veya programların bozulmasına veri kaybına veya olan dışı çalışmasına  neden olan yazılımlardır.</a:t>
            </a:r>
          </a:p>
          <a:p>
            <a:r>
              <a:rPr lang="tr-TR" dirty="0" smtClean="0"/>
              <a:t>VİRÜSLERİN BULAŞMA YOLLARI </a:t>
            </a:r>
          </a:p>
          <a:p>
            <a:r>
              <a:rPr lang="tr-TR" dirty="0" smtClean="0"/>
              <a:t>Disket </a:t>
            </a:r>
            <a:r>
              <a:rPr lang="tr-TR" dirty="0" err="1" smtClean="0"/>
              <a:t>cd</a:t>
            </a:r>
            <a:r>
              <a:rPr lang="tr-TR" dirty="0" smtClean="0"/>
              <a:t> </a:t>
            </a:r>
            <a:r>
              <a:rPr lang="tr-TR" dirty="0" err="1" smtClean="0"/>
              <a:t>dvd</a:t>
            </a:r>
            <a:r>
              <a:rPr lang="tr-TR" dirty="0" smtClean="0"/>
              <a:t>  </a:t>
            </a:r>
            <a:r>
              <a:rPr lang="tr-TR" dirty="0" err="1" smtClean="0"/>
              <a:t>flash</a:t>
            </a:r>
            <a:r>
              <a:rPr lang="tr-TR" dirty="0" smtClean="0"/>
              <a:t> bellek  taşınabilir hard disk internet e-posta </a:t>
            </a:r>
            <a:endParaRPr lang="tr-TR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VİRÜSLERDEN KORUNMA YOLLARI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Bilgisiyara</a:t>
            </a:r>
            <a:r>
              <a:rPr lang="tr-TR" dirty="0" smtClean="0"/>
              <a:t> </a:t>
            </a:r>
            <a:r>
              <a:rPr lang="tr-TR" dirty="0" err="1" smtClean="0"/>
              <a:t>antüvirüs</a:t>
            </a:r>
            <a:r>
              <a:rPr lang="tr-TR" dirty="0" smtClean="0"/>
              <a:t> programı yüklenmelidir .</a:t>
            </a:r>
          </a:p>
          <a:p>
            <a:r>
              <a:rPr lang="tr-TR" dirty="0" err="1" smtClean="0"/>
              <a:t>Bilgisiyara</a:t>
            </a:r>
            <a:r>
              <a:rPr lang="tr-TR" dirty="0" smtClean="0"/>
              <a:t>  dosya program oyun yüklerken taramadan geçmeli tanımadığınız kişilerin e postasını açmayın.</a:t>
            </a:r>
            <a:endParaRPr lang="tr-TR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BİLİŞİM SUÇLARI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Bilgisiyar</a:t>
            </a:r>
            <a:r>
              <a:rPr lang="tr-TR" dirty="0" smtClean="0"/>
              <a:t>  Çevre bilimleri  </a:t>
            </a:r>
            <a:r>
              <a:rPr lang="tr-TR" dirty="0" err="1" smtClean="0"/>
              <a:t>posmakinesi</a:t>
            </a:r>
            <a:r>
              <a:rPr lang="tr-TR" dirty="0" smtClean="0"/>
              <a:t>  cep telefonu ile her türlü  teknolojinin kullanılması ile  işlenebilen suçlardır.</a:t>
            </a:r>
            <a:endParaRPr lang="tr-TR" dirty="0"/>
          </a:p>
        </p:txBody>
      </p:sp>
      <p:pic>
        <p:nvPicPr>
          <p:cNvPr id="9218" name="Picture 2" descr="C:\Documents and Settings\XP\Belgelerim\Downloads\indir (6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3286124"/>
            <a:ext cx="2571768" cy="2807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hlinkClick r:id="rId2"/>
              </a:rPr>
              <a:t>www.sorubak.com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Yapan:BEREN ÖZDEMİR    dosyama bakıp değerlendirdiğiniz </a:t>
            </a:r>
            <a:r>
              <a:rPr lang="tr-TR" smtClean="0"/>
              <a:t>için teşekkürler</a:t>
            </a:r>
          </a:p>
          <a:p>
            <a:endParaRPr lang="tr-T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err="1" smtClean="0"/>
              <a:t>Bilgisiyar</a:t>
            </a:r>
            <a:r>
              <a:rPr lang="tr-TR" dirty="0" smtClean="0"/>
              <a:t> </a:t>
            </a:r>
            <a:r>
              <a:rPr lang="tr-TR" dirty="0" err="1" smtClean="0"/>
              <a:t>aritmatiksel</a:t>
            </a:r>
            <a:r>
              <a:rPr lang="tr-TR" dirty="0" smtClean="0"/>
              <a:t> ve mantıksal  işlemleri yapan  bilgileri saklayan gerektiğinde o bilgileri geri çağıran elektronik bir makinedir.</a:t>
            </a:r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BİLGİ VE TEKNOLOJİNİN ANLAMI</a:t>
            </a:r>
            <a:endParaRPr lang="tr-TR" dirty="0"/>
          </a:p>
        </p:txBody>
      </p:sp>
      <p:pic>
        <p:nvPicPr>
          <p:cNvPr id="1026" name="Picture 2" descr="C:\Documents and Settings\XP\Belgelerim\Downloads\images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785926"/>
            <a:ext cx="3357586" cy="27860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BİLGİ:Öğrenme araştırma yoluyla elde edilen gerçeklere  BİLGİ denir.</a:t>
            </a:r>
            <a:endParaRPr lang="tr-T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TEKNOLOJİ:İnsanoğlunun tasarlayarak ürettiği yada uygulamaya koyduğu faydalı faydasız veya zararlı her türlü aletler ve araçlardır.</a:t>
            </a:r>
            <a:endParaRPr lang="tr-T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BT KULLANIM ALANLARI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1.Sağlık   2.Eğitim  3.Günlük yaşam  4.Mühendislik 5.İletişim  6.</a:t>
            </a:r>
            <a:r>
              <a:rPr lang="tr-TR" dirty="0" err="1" smtClean="0"/>
              <a:t>sahnesanatları</a:t>
            </a:r>
            <a:r>
              <a:rPr lang="tr-TR" dirty="0" smtClean="0"/>
              <a:t> sinema tiyatro 7.Üretim sanayi 8.Uçak ve </a:t>
            </a:r>
            <a:r>
              <a:rPr lang="tr-TR" dirty="0" err="1" smtClean="0"/>
              <a:t>uçaka</a:t>
            </a:r>
            <a:r>
              <a:rPr lang="tr-TR" dirty="0"/>
              <a:t> </a:t>
            </a:r>
            <a:r>
              <a:rPr lang="tr-TR" dirty="0" smtClean="0"/>
              <a:t>sanayi 9.Ticaret bakanlığı</a:t>
            </a:r>
            <a:endParaRPr lang="tr-T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SANDALYEDE NASIL OTURULMALI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YANLIŞ                                         DOĞRU</a:t>
            </a:r>
            <a:endParaRPr lang="tr-TR" dirty="0"/>
          </a:p>
        </p:txBody>
      </p:sp>
      <p:pic>
        <p:nvPicPr>
          <p:cNvPr id="3074" name="Picture 2" descr="C:\Documents and Settings\XP\Belgelerim\Downloads\indi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286124"/>
            <a:ext cx="3051949" cy="2286016"/>
          </a:xfrm>
          <a:prstGeom prst="rect">
            <a:avLst/>
          </a:prstGeom>
          <a:noFill/>
        </p:spPr>
      </p:pic>
      <p:pic>
        <p:nvPicPr>
          <p:cNvPr id="3075" name="Picture 3" descr="C:\Documents and Settings\XP\Belgelerim\Downloads\indir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9" y="2428868"/>
            <a:ext cx="4281424" cy="37147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Dik oturulmalı sandalyemiz alçalan ve yükselenden olmalı  göz </a:t>
            </a:r>
            <a:r>
              <a:rPr lang="tr-TR" dirty="0" err="1" smtClean="0"/>
              <a:t>hizzamız</a:t>
            </a:r>
            <a:r>
              <a:rPr lang="tr-TR" dirty="0" smtClean="0"/>
              <a:t>  monitörle aynı olmalı  ayamızın altına bacaklarımız dik olması için tabure koymalıyız.</a:t>
            </a:r>
            <a:endParaRPr lang="tr-T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BİLGİSİYAR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Bilgisiyar</a:t>
            </a:r>
            <a:r>
              <a:rPr lang="tr-TR" dirty="0" smtClean="0"/>
              <a:t> ikiye ayrılır.    1.donanım   2.yazılım Donanımda ikiye ayrılır.  1.iç donanım 2.dış donanım       DONANIM:BİLGİSİYARIN ELEKTRONİK PARÇALARINA DONANIM denir.</a:t>
            </a:r>
            <a:endParaRPr lang="tr-TR" dirty="0"/>
          </a:p>
        </p:txBody>
      </p:sp>
      <p:pic>
        <p:nvPicPr>
          <p:cNvPr id="5122" name="Picture 2" descr="C:\Documents and Settings\XP\Belgelerim\Downloads\images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3643314"/>
            <a:ext cx="5857916" cy="30119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268</Words>
  <Application>Microsoft Office PowerPoint</Application>
  <PresentationFormat>Ekran Gösterisi (4:3)</PresentationFormat>
  <Paragraphs>38</Paragraphs>
  <Slides>17</Slides>
  <Notes>2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20" baseType="lpstr">
      <vt:lpstr>Arial</vt:lpstr>
      <vt:lpstr>Calibri</vt:lpstr>
      <vt:lpstr>Ofis Teması</vt:lpstr>
      <vt:lpstr>BİLİŞİM DERSİ</vt:lpstr>
      <vt:lpstr>PowerPoint Sunusu</vt:lpstr>
      <vt:lpstr>BİLGİ VE TEKNOLOJİNİN ANLAMI</vt:lpstr>
      <vt:lpstr>PowerPoint Sunusu</vt:lpstr>
      <vt:lpstr>PowerPoint Sunusu</vt:lpstr>
      <vt:lpstr>BT KULLANIM ALANLARI</vt:lpstr>
      <vt:lpstr>SANDALYEDE NASIL OTURULMALI </vt:lpstr>
      <vt:lpstr>PowerPoint Sunusu</vt:lpstr>
      <vt:lpstr>BİLGİSİYAR</vt:lpstr>
      <vt:lpstr>İç donanım</vt:lpstr>
      <vt:lpstr>PowerPoint Sunusu</vt:lpstr>
      <vt:lpstr>KLASÖR VE DOSYA NEDİR?</vt:lpstr>
      <vt:lpstr>VİRÜS</vt:lpstr>
      <vt:lpstr>PowerPoint Sunusu</vt:lpstr>
      <vt:lpstr>VİRÜSLERDEN KORUNMA YOLLARI</vt:lpstr>
      <vt:lpstr>BİLİŞİM SUÇLARI</vt:lpstr>
      <vt:lpstr>www.sorubak.com</vt:lpstr>
    </vt:vector>
  </TitlesOfParts>
  <Company>YENİCERİ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BLACK</dc:creator>
  <cp:keywords>www.sorubak.com</cp:keywords>
  <dc:description>www.sorubak.com</dc:description>
  <cp:lastModifiedBy>doğan</cp:lastModifiedBy>
  <cp:revision>12</cp:revision>
  <dcterms:created xsi:type="dcterms:W3CDTF">2015-11-17T07:01:23Z</dcterms:created>
  <dcterms:modified xsi:type="dcterms:W3CDTF">2016-03-21T18:06:50Z</dcterms:modified>
</cp:coreProperties>
</file>