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3CAB3-145C-4513-B7E9-20A6EAA9CFEF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934D7-1AEF-45C4-8F18-7F408BD8E3E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0923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E21894B-E4F2-4DDD-94D5-90AC4BF1851C}" type="datetimeFigureOut">
              <a:rPr lang="tr-TR" smtClean="0"/>
              <a:pPr/>
              <a:t>05.01.2016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6876625-7932-433D-98DF-7C442273E22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3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396552" y="1988840"/>
            <a:ext cx="9144000" cy="2115667"/>
          </a:xfrm>
        </p:spPr>
        <p:txBody>
          <a:bodyPr>
            <a:normAutofit/>
          </a:bodyPr>
          <a:lstStyle/>
          <a:p>
            <a:r>
              <a:rPr lang="tr-TR" sz="4800" dirty="0" smtClean="0">
                <a:latin typeface="Chiller" pitchFamily="82" charset="0"/>
              </a:rPr>
              <a:t>Bazı Elementlerin Kullanım Alanı</a:t>
            </a:r>
            <a:endParaRPr lang="tr-TR" sz="4800" dirty="0">
              <a:latin typeface="Chiller" pitchFamily="82" charset="0"/>
            </a:endParaRPr>
          </a:p>
        </p:txBody>
      </p:sp>
    </p:spTree>
  </p:cSld>
  <p:clrMapOvr>
    <a:masterClrMapping/>
  </p:clrMapOvr>
  <p:transition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8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1)karışımların erime ve kaynama noktası sabit değildir</a:t>
            </a:r>
          </a:p>
          <a:p>
            <a:r>
              <a:rPr lang="tr-TR" dirty="0"/>
              <a:t>2)karışımı oluşturan maddelerin arasında belirli bir oran vardır</a:t>
            </a:r>
          </a:p>
          <a:p>
            <a:r>
              <a:rPr lang="tr-TR" dirty="0"/>
              <a:t>3)karışımlar kimyasal yolla oluşur</a:t>
            </a:r>
          </a:p>
          <a:p>
            <a:r>
              <a:rPr lang="tr-TR" dirty="0"/>
              <a:t>yorumlardan hangisi doğrudur?</a:t>
            </a:r>
          </a:p>
          <a:p>
            <a:r>
              <a:rPr lang="es-ES" dirty="0"/>
              <a:t>A) yalnız2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B) 2 ve 3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C) 1 ve 3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D) yalnız1</a:t>
            </a:r>
            <a:endParaRPr lang="tr-TR" dirty="0"/>
          </a:p>
        </p:txBody>
      </p:sp>
    </p:spTree>
  </p:cSld>
  <p:clrMapOvr>
    <a:masterClrMapping/>
  </p:clrMapOvr>
  <p:transition>
    <p:split orient="vert"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9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aşağıdakilerden hangisi homojen karışımdır</a:t>
            </a:r>
            <a:r>
              <a:rPr lang="tr-TR" dirty="0" smtClean="0"/>
              <a:t>?</a:t>
            </a:r>
          </a:p>
          <a:p>
            <a:r>
              <a:rPr lang="it-IT" dirty="0"/>
              <a:t>A) salata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>B) su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>C) tuzlu su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/>
              <a:t>D) </a:t>
            </a:r>
            <a:r>
              <a:rPr lang="it-IT" dirty="0" smtClean="0"/>
              <a:t>zeytinyağ</a:t>
            </a:r>
            <a:r>
              <a:rPr lang="tr-TR" dirty="0" smtClean="0"/>
              <a:t>ı</a:t>
            </a:r>
            <a:endParaRPr lang="tr-TR" dirty="0"/>
          </a:p>
        </p:txBody>
      </p:sp>
    </p:spTree>
  </p:cSld>
  <p:clrMapOvr>
    <a:masterClrMapping/>
  </p:clrMapOvr>
  <p:transition>
    <p:wheel spokes="3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10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Kimyasal </a:t>
            </a:r>
            <a:r>
              <a:rPr lang="tr-TR" dirty="0"/>
              <a:t>elementlerin sınıflandırılması için geliştirilmiş tabloya ne ad verilir</a:t>
            </a:r>
            <a:r>
              <a:rPr lang="tr-TR" dirty="0" smtClean="0"/>
              <a:t>?</a:t>
            </a:r>
          </a:p>
          <a:p>
            <a:r>
              <a:rPr lang="tr-TR" dirty="0"/>
              <a:t>A) periyodik cetvel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B) moleküler gruplama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C) atom sınıfları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D) bileşik tablosu</a:t>
            </a:r>
          </a:p>
        </p:txBody>
      </p:sp>
    </p:spTree>
  </p:cSld>
  <p:clrMapOvr>
    <a:masterClrMapping/>
  </p:clrMapOvr>
  <p:transition>
    <p:strips dir="ld"/>
    <p:sndAc>
      <p:stSnd>
        <p:snd r:embed="rId2" name="arrow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11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1)hava</a:t>
            </a:r>
          </a:p>
          <a:p>
            <a:r>
              <a:rPr lang="tr-TR" dirty="0"/>
              <a:t>2)su</a:t>
            </a:r>
          </a:p>
          <a:p>
            <a:r>
              <a:rPr lang="tr-TR" dirty="0"/>
              <a:t>3)toprak</a:t>
            </a:r>
          </a:p>
          <a:p>
            <a:r>
              <a:rPr lang="tr-TR" dirty="0"/>
              <a:t>Yukarıda verilenlerden hangisi karışımdır?</a:t>
            </a:r>
          </a:p>
          <a:p>
            <a:r>
              <a:rPr lang="es-ES" dirty="0"/>
              <a:t>A) yanlız2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B) 1 ve 3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C) 2 ve 3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D) yalnız 3</a:t>
            </a:r>
            <a:endParaRPr lang="tr-TR" dirty="0"/>
          </a:p>
        </p:txBody>
      </p:sp>
    </p:spTree>
  </p:cSld>
  <p:clrMapOvr>
    <a:masterClrMapping/>
  </p:clrMapOvr>
  <p:transition>
    <p:wheel spokes="3"/>
    <p:sndAc>
      <p:stSnd>
        <p:snd r:embed="rId2" name="coin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12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Saf </a:t>
            </a:r>
            <a:r>
              <a:rPr lang="tr-TR" dirty="0"/>
              <a:t>maddeler iki başlıkta incelenir.Bunlar aşağıdakilerden hangisidir</a:t>
            </a:r>
            <a:r>
              <a:rPr lang="tr-TR" dirty="0" smtClean="0"/>
              <a:t>?</a:t>
            </a:r>
          </a:p>
          <a:p>
            <a:r>
              <a:rPr lang="tr-TR" dirty="0"/>
              <a:t>A) element karışım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B) karışım molekül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C) </a:t>
            </a:r>
            <a:r>
              <a:rPr lang="tr-TR" dirty="0" err="1"/>
              <a:t>bilesik</a:t>
            </a:r>
            <a:r>
              <a:rPr lang="tr-TR" dirty="0"/>
              <a:t> karışım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D) element bileşik</a:t>
            </a:r>
          </a:p>
        </p:txBody>
      </p:sp>
    </p:spTree>
  </p:cSld>
  <p:clrMapOvr>
    <a:masterClrMapping/>
  </p:clrMapOvr>
  <p:transition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</a:t>
            </a:r>
            <a:r>
              <a:rPr lang="tr-TR" dirty="0" smtClean="0"/>
              <a:t>irden </a:t>
            </a:r>
            <a:r>
              <a:rPr lang="tr-TR" dirty="0"/>
              <a:t>fazla maddenin </a:t>
            </a:r>
            <a:r>
              <a:rPr lang="tr-TR" dirty="0" err="1"/>
              <a:t>biraraya</a:t>
            </a:r>
            <a:r>
              <a:rPr lang="tr-TR" dirty="0"/>
              <a:t> gelerek oluşturduğu </a:t>
            </a:r>
            <a:r>
              <a:rPr lang="tr-TR" dirty="0" err="1"/>
              <a:t>dışardan</a:t>
            </a:r>
            <a:r>
              <a:rPr lang="tr-TR" dirty="0"/>
              <a:t> bakıldığında tek madde gibi gözükmeyen yapıya ne ad verilir</a:t>
            </a:r>
            <a:r>
              <a:rPr lang="tr-TR" dirty="0" smtClean="0"/>
              <a:t>?</a:t>
            </a:r>
          </a:p>
          <a:p>
            <a:r>
              <a:rPr lang="tr-TR" dirty="0"/>
              <a:t>A) homojen karışım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B) heterojen karışım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C) bileşik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D) element</a:t>
            </a:r>
          </a:p>
        </p:txBody>
      </p:sp>
    </p:spTree>
  </p:cSld>
  <p:clrMapOvr>
    <a:masterClrMapping/>
  </p:clrMapOvr>
  <p:transition>
    <p:diamond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İki </a:t>
            </a:r>
            <a:r>
              <a:rPr lang="tr-TR" dirty="0"/>
              <a:t>veya daha çok atomun </a:t>
            </a:r>
            <a:r>
              <a:rPr lang="tr-TR" dirty="0" smtClean="0"/>
              <a:t>bir araya </a:t>
            </a:r>
            <a:r>
              <a:rPr lang="tr-TR" dirty="0"/>
              <a:t>gelerek oluşturduğu atom gruplarına ne ad verilir</a:t>
            </a:r>
            <a:r>
              <a:rPr lang="tr-TR" dirty="0" smtClean="0"/>
              <a:t>?</a:t>
            </a:r>
          </a:p>
          <a:p>
            <a:r>
              <a:rPr lang="tr-TR" dirty="0"/>
              <a:t>A) molekül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B) bileşik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C) iyon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D) element</a:t>
            </a:r>
          </a:p>
          <a:p>
            <a:endParaRPr lang="tr-TR" dirty="0"/>
          </a:p>
        </p:txBody>
      </p:sp>
    </p:spTree>
  </p:cSld>
  <p:clrMapOvr>
    <a:masterClrMapping/>
  </p:clrMapOvr>
  <p:transition>
    <p:dissolve/>
    <p:sndAc>
      <p:stSnd>
        <p:snd r:embed="rId2" name="breeze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H:1 O:16 elementlerin kütle numaraları verilmiştir su molekülünün toplam kütlesi nedir</a:t>
            </a:r>
            <a:r>
              <a:rPr lang="tr-TR" dirty="0" smtClean="0"/>
              <a:t>?</a:t>
            </a:r>
          </a:p>
          <a:p>
            <a:r>
              <a:rPr lang="pt-BR" dirty="0"/>
              <a:t>A) 18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dirty="0"/>
              <a:t>B) 10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dirty="0"/>
              <a:t>C) 11</a:t>
            </a:r>
            <a:r>
              <a:rPr lang="pt-BR" dirty="0" smtClean="0"/>
              <a:t/>
            </a:r>
            <a:br>
              <a:rPr lang="pt-BR" dirty="0" smtClean="0"/>
            </a:br>
            <a:r>
              <a:rPr lang="pt-BR" dirty="0"/>
              <a:t>D) 13</a:t>
            </a:r>
            <a:endParaRPr lang="tr-TR" dirty="0"/>
          </a:p>
        </p:txBody>
      </p:sp>
    </p:spTree>
  </p:cSld>
  <p:clrMapOvr>
    <a:masterClrMapping/>
  </p:clrMapOvr>
  <p:transition>
    <p:pull dir="d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Atom </a:t>
            </a:r>
            <a:r>
              <a:rPr lang="tr-TR" dirty="0"/>
              <a:t>numarası 20 olan element kaçıncı periyot ve kaçıncı gruptadır</a:t>
            </a:r>
            <a:r>
              <a:rPr lang="tr-TR" dirty="0" smtClean="0"/>
              <a:t>?</a:t>
            </a:r>
          </a:p>
          <a:p>
            <a:r>
              <a:rPr lang="tr-TR" dirty="0"/>
              <a:t>A) 3.periyot 3A grubu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B) 2.periyot 1A grubu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C) 4.periyot 2A grubu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D) 4.periyot </a:t>
            </a:r>
          </a:p>
        </p:txBody>
      </p:sp>
    </p:spTree>
  </p:cSld>
  <p:clrMapOvr>
    <a:masterClrMapping/>
  </p:clrMapOvr>
  <p:transition>
    <p:wipe dir="u"/>
    <p:sndAc>
      <p:stSnd>
        <p:snd r:embed="rId2" name="voltage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Doğru Yanlış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Elementlerin sembolleri tüm dillerde aynıdır</a:t>
            </a:r>
            <a:r>
              <a:rPr lang="tr-TR" dirty="0" smtClean="0"/>
              <a:t>.(….)</a:t>
            </a:r>
          </a:p>
          <a:p>
            <a:r>
              <a:rPr lang="tr-TR" dirty="0"/>
              <a:t>Elementler semboller ile gösterilir</a:t>
            </a:r>
            <a:r>
              <a:rPr lang="tr-TR" dirty="0" smtClean="0"/>
              <a:t>.(….)</a:t>
            </a:r>
          </a:p>
          <a:p>
            <a:r>
              <a:rPr lang="tr-TR" dirty="0"/>
              <a:t>Bir elementin atomları bir araya gelerek farklı bir element oluşturabilir</a:t>
            </a:r>
            <a:r>
              <a:rPr lang="tr-TR" dirty="0" smtClean="0"/>
              <a:t>.(….)</a:t>
            </a:r>
          </a:p>
          <a:p>
            <a:r>
              <a:rPr lang="tr-TR" dirty="0"/>
              <a:t>Karbon elementin sembolü </a:t>
            </a:r>
            <a:r>
              <a:rPr lang="tr-TR" dirty="0" err="1"/>
              <a:t>K’dır</a:t>
            </a:r>
            <a:r>
              <a:rPr lang="tr-TR" dirty="0" smtClean="0"/>
              <a:t>.(…)</a:t>
            </a:r>
          </a:p>
          <a:p>
            <a:r>
              <a:rPr lang="nn-NO" dirty="0"/>
              <a:t>Elementler tek tür atomlardan oluşur</a:t>
            </a:r>
            <a:r>
              <a:rPr lang="nn-NO" dirty="0" smtClean="0"/>
              <a:t>.</a:t>
            </a:r>
            <a:r>
              <a:rPr lang="tr-TR" smtClean="0"/>
              <a:t>(….)</a:t>
            </a:r>
            <a:r>
              <a:rPr lang="tr-TR" u="sng" smtClean="0"/>
              <a:t> </a:t>
            </a:r>
            <a:r>
              <a:rPr lang="tr-TR" u="sng" smtClean="0">
                <a:hlinkClick r:id="rId3"/>
              </a:rPr>
              <a:t>www.sorubak.com</a:t>
            </a:r>
            <a:r>
              <a:rPr lang="tr-TR" u="sng" smtClean="0"/>
              <a:t> </a:t>
            </a:r>
            <a:endParaRPr lang="tr-TR" dirty="0"/>
          </a:p>
        </p:txBody>
      </p:sp>
    </p:spTree>
  </p:cSld>
  <p:clrMapOvr>
    <a:masterClrMapping/>
  </p:clrMapOvr>
  <p:transition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Elmentler</a:t>
            </a:r>
            <a:endParaRPr lang="tr-TR" dirty="0"/>
          </a:p>
        </p:txBody>
      </p:sp>
      <p:pic>
        <p:nvPicPr>
          <p:cNvPr id="4" name="3 İçerik Yer Tutucusu" descr="formulelement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19672" y="1274912"/>
            <a:ext cx="5256584" cy="5583088"/>
          </a:xfrm>
        </p:spPr>
      </p:pic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1</a:t>
            </a:r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/>
              <a:t>Elementler için aşağıdakilerden hangisi söylenemez?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A)</a:t>
            </a:r>
            <a:r>
              <a:rPr lang="tr-TR" dirty="0"/>
              <a:t> Saf maddelerdir.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B)</a:t>
            </a:r>
            <a:r>
              <a:rPr lang="tr-TR" dirty="0"/>
              <a:t> Fiziksel yöntemlerle kendilerini oluşturan maddelere ayrılamazlar.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C)</a:t>
            </a:r>
            <a:r>
              <a:rPr lang="tr-TR" dirty="0"/>
              <a:t> Homojen ya da heterojen yapıda olabilirler. 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b="1" dirty="0"/>
              <a:t>D)</a:t>
            </a:r>
            <a:r>
              <a:rPr lang="tr-TR" dirty="0"/>
              <a:t> Belirli bir erime ve donma sıcaklıkları vardır</a:t>
            </a:r>
          </a:p>
        </p:txBody>
      </p:sp>
    </p:spTree>
  </p:cSld>
  <p:clrMapOvr>
    <a:masterClrMapping/>
  </p:clrMapOvr>
  <p:transition>
    <p:pull dir="d"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2</a:t>
            </a:r>
            <a:endParaRPr lang="tr-TR" dirty="0"/>
          </a:p>
        </p:txBody>
      </p:sp>
      <p:pic>
        <p:nvPicPr>
          <p:cNvPr id="4" name="3 İçerik Yer Tutucusu" descr="soru6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556792"/>
            <a:ext cx="9143999" cy="5301208"/>
          </a:xfrm>
        </p:spPr>
      </p:pic>
    </p:spTree>
  </p:cSld>
  <p:clrMapOvr>
    <a:masterClrMapping/>
  </p:clrMapOvr>
  <p:transition>
    <p:wheel spokes="1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3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İki veya daha fazla elementin atomlarından meydana gelmesiyle oluşan saf madde nedir</a:t>
            </a:r>
            <a:r>
              <a:rPr lang="tr-TR" dirty="0" smtClean="0"/>
              <a:t>?</a:t>
            </a:r>
          </a:p>
          <a:p>
            <a:r>
              <a:rPr lang="tr-TR" dirty="0"/>
              <a:t>A) karışım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B) bileşik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C) saf madde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D) atom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ransition>
    <p:newsflash/>
    <p:sndAc>
      <p:stSnd>
        <p:snd r:embed="rId2" name="suction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4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Aynı tür atomların </a:t>
            </a:r>
            <a:r>
              <a:rPr lang="tr-TR" dirty="0" err="1"/>
              <a:t>biraraya</a:t>
            </a:r>
            <a:r>
              <a:rPr lang="tr-TR" dirty="0"/>
              <a:t> gelmesiyle oluşan yapı aşağıdakilerden hangisidir</a:t>
            </a:r>
            <a:r>
              <a:rPr lang="tr-TR" dirty="0" smtClean="0"/>
              <a:t>?</a:t>
            </a:r>
          </a:p>
          <a:p>
            <a:r>
              <a:rPr lang="tr-TR" dirty="0"/>
              <a:t>A) element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B) bileşik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C) molekül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D) atom</a:t>
            </a:r>
            <a:endParaRPr lang="tr-TR" dirty="0" smtClean="0"/>
          </a:p>
        </p:txBody>
      </p:sp>
    </p:spTree>
  </p:cSld>
  <p:clrMapOvr>
    <a:masterClrMapping/>
  </p:clrMapOvr>
  <p:transition>
    <p:strips dir="rd"/>
    <p:sndAc>
      <p:stSnd>
        <p:snd r:embed="rId2" name="hammer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5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/>
              <a:t>element ve bileşikler için</a:t>
            </a:r>
          </a:p>
          <a:p>
            <a:r>
              <a:rPr lang="tr-TR" dirty="0"/>
              <a:t>1)aynı tür tanecik içerme</a:t>
            </a:r>
          </a:p>
          <a:p>
            <a:r>
              <a:rPr lang="tr-TR" dirty="0"/>
              <a:t>2)farklı tür atom içerme</a:t>
            </a:r>
          </a:p>
          <a:p>
            <a:r>
              <a:rPr lang="tr-TR" dirty="0"/>
              <a:t>3)saf özellik gösterme</a:t>
            </a:r>
          </a:p>
          <a:p>
            <a:r>
              <a:rPr lang="tr-TR" dirty="0" smtClean="0"/>
              <a:t>yukarıdakilerden </a:t>
            </a:r>
            <a:r>
              <a:rPr lang="tr-TR" dirty="0"/>
              <a:t>hangisi ortaktır?</a:t>
            </a:r>
          </a:p>
          <a:p>
            <a:r>
              <a:rPr lang="es-ES" dirty="0"/>
              <a:t>A) 1 ve 3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B) 1 ve 2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C) yanlız3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D) 2 ve 3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6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n-NO" dirty="0"/>
              <a:t>1)Fe</a:t>
            </a:r>
          </a:p>
          <a:p>
            <a:r>
              <a:rPr lang="nn-NO" dirty="0"/>
              <a:t>2)MgO</a:t>
            </a:r>
          </a:p>
          <a:p>
            <a:r>
              <a:rPr lang="nn-NO" dirty="0"/>
              <a:t>3)CaO</a:t>
            </a:r>
          </a:p>
          <a:p>
            <a:r>
              <a:rPr lang="nn-NO" dirty="0"/>
              <a:t>Yukardaki formüllerden hangisi elementtir?</a:t>
            </a:r>
          </a:p>
          <a:p>
            <a:r>
              <a:rPr lang="es-ES" dirty="0"/>
              <a:t>A) yanlız2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B) yanlız1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C) 1 ve 2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D) 2 ve 3</a:t>
            </a:r>
            <a:endParaRPr lang="tr-TR" dirty="0"/>
          </a:p>
        </p:txBody>
      </p:sp>
    </p:spTree>
  </p:cSld>
  <p:clrMapOvr>
    <a:masterClrMapping/>
  </p:clrMapOvr>
  <p:transition>
    <p:pull dir="r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 7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atom numarası 12 olan element aşağıdakilerden hangisidir</a:t>
            </a:r>
            <a:r>
              <a:rPr lang="tr-TR" dirty="0" smtClean="0"/>
              <a:t>?</a:t>
            </a:r>
          </a:p>
          <a:p>
            <a:r>
              <a:rPr lang="tr-TR" dirty="0"/>
              <a:t>A) Al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B) </a:t>
            </a:r>
            <a:r>
              <a:rPr lang="tr-TR" dirty="0" err="1"/>
              <a:t>Ca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C) Mg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/>
              <a:t>D) He</a:t>
            </a:r>
          </a:p>
        </p:txBody>
      </p:sp>
    </p:spTree>
  </p:cSld>
  <p:clrMapOvr>
    <a:masterClrMapping/>
  </p:clrMapOvr>
  <p:transition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83</TotalTime>
  <Words>280</Words>
  <Application>Microsoft Office PowerPoint</Application>
  <PresentationFormat>Ekran Gösterisi (4:3)</PresentationFormat>
  <Paragraphs>66</Paragraphs>
  <Slides>19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5" baseType="lpstr">
      <vt:lpstr>Arial</vt:lpstr>
      <vt:lpstr>Calibri</vt:lpstr>
      <vt:lpstr>Chiller</vt:lpstr>
      <vt:lpstr>Franklin Gothic Book</vt:lpstr>
      <vt:lpstr>Wingdings 2</vt:lpstr>
      <vt:lpstr>Teknik</vt:lpstr>
      <vt:lpstr>Bazı Elementlerin Kullanım Alanı</vt:lpstr>
      <vt:lpstr>Elmentler</vt:lpstr>
      <vt:lpstr>Soru 1</vt:lpstr>
      <vt:lpstr>Soru 2</vt:lpstr>
      <vt:lpstr>Soru 3</vt:lpstr>
      <vt:lpstr>Soru 4</vt:lpstr>
      <vt:lpstr>Soru 5</vt:lpstr>
      <vt:lpstr>Soru 6</vt:lpstr>
      <vt:lpstr>Soru 7</vt:lpstr>
      <vt:lpstr>Soru 8</vt:lpstr>
      <vt:lpstr>Soru 9</vt:lpstr>
      <vt:lpstr>Soru 10</vt:lpstr>
      <vt:lpstr>Soru 11</vt:lpstr>
      <vt:lpstr>Soru 12</vt:lpstr>
      <vt:lpstr>Soru 13</vt:lpstr>
      <vt:lpstr>Soru 14</vt:lpstr>
      <vt:lpstr>Soru 15</vt:lpstr>
      <vt:lpstr>Soru 16</vt:lpstr>
      <vt:lpstr>Doğru Yanlış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ASUS</dc:creator>
  <cp:keywords>www.sorubak.com</cp:keywords>
  <cp:lastModifiedBy>doğan</cp:lastModifiedBy>
  <cp:revision>14</cp:revision>
  <dcterms:created xsi:type="dcterms:W3CDTF">2015-12-08T16:23:37Z</dcterms:created>
  <dcterms:modified xsi:type="dcterms:W3CDTF">2016-01-05T17:20:46Z</dcterms:modified>
</cp:coreProperties>
</file>