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6333451-5DEE-4007-B2D3-327D24A7E013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C67EB53-5319-47C1-A0FA-F4C8E1F6D49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44788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dirty="0" smtClean="0"/>
              <a:t>www.sorubak.com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824556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18435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C1CE00-7E10-4F7F-B3FF-F8AE75DDC11D}" type="slidenum">
              <a:rPr lang="tr-T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tr-TR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466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dirty="0" smtClean="0"/>
              <a:t>www.sorubak.com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2909183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DB7DD-B0EC-4F73-80A8-58C6CDB41A9A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FA1FC-5E21-42C4-AF28-BC69B99EB0D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F5245-13AA-4F51-ADF5-B441FD5690B3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C2A4B-1941-4295-9A8B-5FD08B2C6E4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70D91-0AE8-4F0D-B746-FDBDD3471AEA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0B157-3625-48A6-8CA9-241B5A76215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7966E-519F-492F-9A1A-33F096E353D9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D0EA5-B145-45EF-B50B-AD8C13484FD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60C21-732F-4AD5-93E2-696C5FCF86E5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1D4AF-331D-41C9-9750-417AEAD9CF8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9FF4B-95B3-4593-9387-BA7E3C814B34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F4A54-A19B-4F8A-939D-78F27E8D449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B0F8F-96AC-49AA-83D4-90533051FCAE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4DA42-7CC3-49DE-90C3-5409831F5B8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B3AC7-BF37-4963-9933-ECED5A7A7A88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3028E-CB08-4586-AE1E-DA1C705AAE5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5AE64-6E25-4DFD-A04E-CD3C02D9FAEA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C689D-D03C-48B6-83B2-111A585D779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61FDC-FD95-41A6-9A2E-5865C70319B4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9CD9-2E56-471C-8850-D32A898A1C6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2A458-4800-4236-904E-7A168617C395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6E266-D5CF-4D43-8111-4C4DEC4C601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2E3399-704F-49D3-B24D-785DCFC2E7ED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1AC403-5550-4078-AFA0-EE883BD260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%C4%B0yon" TargetMode="External"/><Relationship Id="rId2" Type="http://schemas.openxmlformats.org/officeDocument/2006/relationships/hyperlink" Target="https://tr.wikipedia.org/wiki/Proto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s://tr.wikipedia.org/wiki/Katot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mtClean="0"/>
              <a:t>Yapan:emreozangür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Konu:atom</a:t>
            </a:r>
            <a:endParaRPr lang="tr-TR" dirty="0"/>
          </a:p>
        </p:txBody>
      </p:sp>
      <p:pic>
        <p:nvPicPr>
          <p:cNvPr id="14339" name="3 Resim" descr="Lighthous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>
            <a:spLocks noChangeArrowheads="1"/>
          </p:cNvSpPr>
          <p:nvPr/>
        </p:nvSpPr>
        <p:spPr bwMode="auto">
          <a:xfrm>
            <a:off x="3276600" y="3284538"/>
            <a:ext cx="2057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0000"/>
                </a:solidFill>
                <a:latin typeface="Calibri" pitchFamily="34" charset="0"/>
              </a:rPr>
              <a:t>Yapan:emreozangür</a:t>
            </a:r>
          </a:p>
        </p:txBody>
      </p: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3500438" y="4000500"/>
            <a:ext cx="1198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FF00"/>
                </a:solidFill>
                <a:latin typeface="Calibri" pitchFamily="34" charset="0"/>
              </a:rPr>
              <a:t>konu:atom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492500" y="6489978"/>
            <a:ext cx="20570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altLang="tr-TR" dirty="0"/>
              <a:t>www.sorubak.com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>
                <a:solidFill>
                  <a:srgbClr val="92D050"/>
                </a:solidFill>
              </a:rPr>
              <a:t>&gt;madenin tanecikli yapısı&lt;</a:t>
            </a:r>
          </a:p>
        </p:txBody>
      </p:sp>
      <p:pic>
        <p:nvPicPr>
          <p:cNvPr id="4" name="3 İçerik Yer Tutucusu" descr="669c6e7dc5837f5dcd27ef0bcbe984e4_1M.png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72063" y="1500188"/>
            <a:ext cx="3673475" cy="3625850"/>
          </a:xfrm>
        </p:spPr>
      </p:pic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1428750" y="2000250"/>
            <a:ext cx="35131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>
                <a:latin typeface="Calibri" pitchFamily="34" charset="0"/>
              </a:rPr>
              <a:t>MADDENİN YAPI TAŞLARI </a:t>
            </a:r>
          </a:p>
          <a:p>
            <a:r>
              <a:rPr lang="tr-TR" sz="2400">
                <a:latin typeface="Calibri" pitchFamily="34" charset="0"/>
              </a:rPr>
              <a:t>OLAN TANECİKLERE ATOM </a:t>
            </a:r>
          </a:p>
          <a:p>
            <a:r>
              <a:rPr lang="tr-TR" sz="2400">
                <a:latin typeface="Calibri" pitchFamily="34" charset="0"/>
              </a:rPr>
              <a:t>DENİR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>
                <a:solidFill>
                  <a:srgbClr val="00B0F0"/>
                </a:solidFill>
              </a:rPr>
              <a:t>&gt;ELEKTRON,PROTON,NÖTRON&lt;</a:t>
            </a:r>
          </a:p>
        </p:txBody>
      </p:sp>
      <p:pic>
        <p:nvPicPr>
          <p:cNvPr id="4" name="3 İçerik Yer Tutucusu" descr="i (1)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25" y="1428750"/>
            <a:ext cx="4143375" cy="5429250"/>
          </a:xfrm>
        </p:spPr>
      </p:pic>
      <p:sp>
        <p:nvSpPr>
          <p:cNvPr id="6" name="5 Metin kutusu"/>
          <p:cNvSpPr txBox="1">
            <a:spLocks noChangeArrowheads="1"/>
          </p:cNvSpPr>
          <p:nvPr/>
        </p:nvSpPr>
        <p:spPr bwMode="auto">
          <a:xfrm>
            <a:off x="1143000" y="1928813"/>
            <a:ext cx="25860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>
                <a:latin typeface="Calibri" pitchFamily="34" charset="0"/>
              </a:rPr>
              <a:t>ELEKTRON:</a:t>
            </a:r>
          </a:p>
          <a:p>
            <a:r>
              <a:rPr lang="tr-TR" sz="2000">
                <a:latin typeface="Calibri" pitchFamily="34" charset="0"/>
              </a:rPr>
              <a:t>-EKSİ YÜKLÜ</a:t>
            </a:r>
          </a:p>
          <a:p>
            <a:r>
              <a:rPr lang="tr-TR" sz="2000">
                <a:latin typeface="Calibri" pitchFamily="34" charset="0"/>
              </a:rPr>
              <a:t>-KATMANDA BULUNUR</a:t>
            </a:r>
          </a:p>
          <a:p>
            <a:r>
              <a:rPr lang="tr-TR" sz="2000">
                <a:latin typeface="Calibri" pitchFamily="34" charset="0"/>
              </a:rPr>
              <a:t>-HACMİ 2000/1 DİR</a:t>
            </a:r>
          </a:p>
        </p:txBody>
      </p: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1214438" y="3929063"/>
            <a:ext cx="22336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>
                <a:latin typeface="Calibri" pitchFamily="34" charset="0"/>
              </a:rPr>
              <a:t>Proton:</a:t>
            </a:r>
          </a:p>
          <a:p>
            <a:r>
              <a:rPr lang="tr-TR" sz="2000">
                <a:latin typeface="Calibri" pitchFamily="34" charset="0"/>
              </a:rPr>
              <a:t>-artı yüklüdür</a:t>
            </a:r>
          </a:p>
          <a:p>
            <a:r>
              <a:rPr lang="tr-TR" sz="2000">
                <a:latin typeface="Calibri" pitchFamily="34" charset="0"/>
              </a:rPr>
              <a:t>-çekirdekte bulunur</a:t>
            </a:r>
          </a:p>
          <a:p>
            <a:r>
              <a:rPr lang="tr-TR" sz="2000">
                <a:latin typeface="Calibri" pitchFamily="34" charset="0"/>
              </a:rPr>
              <a:t>-hacmi 1/2000</a:t>
            </a:r>
          </a:p>
        </p:txBody>
      </p:sp>
      <p:sp>
        <p:nvSpPr>
          <p:cNvPr id="9" name="8 Metin kutusu"/>
          <p:cNvSpPr txBox="1">
            <a:spLocks noChangeArrowheads="1"/>
          </p:cNvSpPr>
          <p:nvPr/>
        </p:nvSpPr>
        <p:spPr bwMode="auto">
          <a:xfrm>
            <a:off x="1428750" y="5715000"/>
            <a:ext cx="2027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Nötron:</a:t>
            </a:r>
          </a:p>
          <a:p>
            <a:r>
              <a:rPr lang="tr-TR">
                <a:latin typeface="Calibri" pitchFamily="34" charset="0"/>
              </a:rPr>
              <a:t>-yüksüzdür</a:t>
            </a:r>
          </a:p>
          <a:p>
            <a:r>
              <a:rPr lang="tr-TR">
                <a:latin typeface="Calibri" pitchFamily="34" charset="0"/>
              </a:rPr>
              <a:t>-çekirdekte bulunur</a:t>
            </a:r>
          </a:p>
          <a:p>
            <a:r>
              <a:rPr lang="tr-TR">
                <a:latin typeface="Calibri" pitchFamily="34" charset="0"/>
              </a:rPr>
              <a:t>-hacmi 1/2000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&gt;atom ile ilgili gelişmeler&lt;</a:t>
            </a:r>
          </a:p>
        </p:txBody>
      </p:sp>
      <p:pic>
        <p:nvPicPr>
          <p:cNvPr id="4" name="3 İçerik Yer Tutucusu" descr="20150418_5532e4a003238 (1)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85813" y="2786063"/>
            <a:ext cx="7620000" cy="3543300"/>
          </a:xfrm>
        </p:spPr>
      </p:pic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1285875" y="1571625"/>
            <a:ext cx="69167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b="1">
                <a:latin typeface="Calibri" pitchFamily="34" charset="0"/>
              </a:rPr>
              <a:t>Atomu</a:t>
            </a:r>
            <a:r>
              <a:rPr lang="tr-TR">
                <a:latin typeface="Calibri" pitchFamily="34" charset="0"/>
              </a:rPr>
              <a:t> bilimsel anlamda inceleyen ilk kişi olan İngiliz John Dalton’dur.</a:t>
            </a:r>
          </a:p>
          <a:p>
            <a:r>
              <a:rPr lang="tr-TR">
                <a:latin typeface="Calibri" pitchFamily="34" charset="0"/>
              </a:rPr>
              <a:t> 19. yüzyılda Royal Enstitüde yayınlamış olduğu </a:t>
            </a:r>
            <a:r>
              <a:rPr lang="tr-TR" b="1">
                <a:latin typeface="Calibri" pitchFamily="34" charset="0"/>
              </a:rPr>
              <a:t>teori</a:t>
            </a:r>
            <a:r>
              <a:rPr lang="tr-TR">
                <a:latin typeface="Calibri" pitchFamily="34" charset="0"/>
              </a:rPr>
              <a:t>,</a:t>
            </a:r>
          </a:p>
          <a:p>
            <a:r>
              <a:rPr lang="tr-TR">
                <a:latin typeface="Calibri" pitchFamily="34" charset="0"/>
              </a:rPr>
              <a:t> kendi adıyla anılmaya başlamıştır. John Dalton, sabit oranlar yasasını ve </a:t>
            </a:r>
          </a:p>
          <a:p>
            <a:r>
              <a:rPr lang="tr-TR">
                <a:latin typeface="Calibri" pitchFamily="34" charset="0"/>
              </a:rPr>
              <a:t>kütlelerin konumunu ele alarak bu teorisini geliştirmiştir.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>
                <a:solidFill>
                  <a:srgbClr val="7030A0"/>
                </a:solidFill>
              </a:rPr>
              <a:t>&gt;j.j. Thomson&lt;</a:t>
            </a:r>
          </a:p>
        </p:txBody>
      </p:sp>
      <p:pic>
        <p:nvPicPr>
          <p:cNvPr id="4" name="3 İçerik Yer Tutucusu" descr="large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429000"/>
            <a:ext cx="9144000" cy="3429000"/>
          </a:xfrm>
        </p:spPr>
      </p:pic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0" y="1428750"/>
            <a:ext cx="7970838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Joseph John Thomson (18 Aralık 1856 – 30 Ağustos 1940), Britanyalı fizikçi. 1897′de</a:t>
            </a:r>
          </a:p>
          <a:p>
            <a:r>
              <a:rPr lang="tr-TR">
                <a:latin typeface="Calibri" pitchFamily="34" charset="0"/>
              </a:rPr>
              <a:t> katot ışınlarıyla deneyler yaparken </a:t>
            </a:r>
          </a:p>
          <a:p>
            <a:r>
              <a:rPr lang="tr-TR">
                <a:latin typeface="Calibri" pitchFamily="34" charset="0"/>
              </a:rPr>
              <a:t>atomdan küçük parçacıkların varlığını ilk keşfeden insan oldu. Elektronları,</a:t>
            </a:r>
          </a:p>
          <a:p>
            <a:r>
              <a:rPr lang="tr-TR">
                <a:latin typeface="Calibri" pitchFamily="34" charset="0"/>
              </a:rPr>
              <a:t> izotop kavramını keşfetmesi ve kütle spektrometresini icat etmesiyle bilinir. </a:t>
            </a:r>
            <a:br>
              <a:rPr lang="tr-TR">
                <a:latin typeface="Calibri" pitchFamily="34" charset="0"/>
              </a:rPr>
            </a:br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>
                <a:solidFill>
                  <a:srgbClr val="FFC000"/>
                </a:solidFill>
              </a:rPr>
              <a:t>&gt; NÖTR &lt;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smtClean="0"/>
              <a:t>Fizikte nötr:</a:t>
            </a:r>
            <a:r>
              <a:rPr lang="tr-TR" smtClean="0"/>
              <a:t> Elektrik bakımından ne artı (+), ne de eksi (-) özelliği göstermeyen cisimlere nötr cisim denir</a:t>
            </a:r>
          </a:p>
        </p:txBody>
      </p:sp>
      <p:pic>
        <p:nvPicPr>
          <p:cNvPr id="4" name="3 Resim" descr="Fizikte Nötr nedir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25"/>
            <a:ext cx="91440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>
                <a:solidFill>
                  <a:schemeClr val="accent4">
                    <a:lumMod val="75000"/>
                  </a:schemeClr>
                </a:solidFill>
              </a:rPr>
              <a:t>&gt;iyon&lt;</a:t>
            </a:r>
            <a:endParaRPr lang="tr-TR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smtClean="0"/>
              <a:t>yon</a:t>
            </a:r>
            <a:r>
              <a:rPr lang="tr-TR" smtClean="0"/>
              <a:t> </a:t>
            </a:r>
            <a:r>
              <a:rPr lang="tr-TR" i="1" smtClean="0"/>
              <a:t>Alm.</a:t>
            </a:r>
            <a:r>
              <a:rPr lang="tr-TR" b="1" smtClean="0"/>
              <a:t> Ion (n), </a:t>
            </a:r>
            <a:r>
              <a:rPr lang="tr-TR" i="1" smtClean="0"/>
              <a:t>Fr.</a:t>
            </a:r>
            <a:r>
              <a:rPr lang="tr-TR" b="1" smtClean="0"/>
              <a:t> Ion (m), </a:t>
            </a:r>
            <a:r>
              <a:rPr lang="tr-TR" i="1" smtClean="0"/>
              <a:t>İng.</a:t>
            </a:r>
            <a:r>
              <a:rPr lang="tr-TR" smtClean="0"/>
              <a:t> Ion. Elektron eksikliğine veya fazlalığına sahib olan, yani eksi veya artı elektrik yüklü atom veya atom grubu. Pozitif (artı) yüklü iyona katyon ve negatif (eksi) yüklü iyona anyon denir.</a:t>
            </a:r>
          </a:p>
        </p:txBody>
      </p:sp>
      <p:pic>
        <p:nvPicPr>
          <p:cNvPr id="4" name="3 Resim" descr="Katyon nedi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4813"/>
            <a:ext cx="914400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>
                <a:solidFill>
                  <a:srgbClr val="00B0F0"/>
                </a:solidFill>
              </a:rPr>
              <a:t>&gt;katyon&lt;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Katyon</a:t>
            </a:r>
            <a:r>
              <a:rPr lang="tr-TR" dirty="0" smtClean="0"/>
              <a:t>, elektronları </a:t>
            </a:r>
            <a:r>
              <a:rPr lang="tr-TR" dirty="0" smtClean="0">
                <a:hlinkClick r:id="rId2" tooltip="Proton"/>
              </a:rPr>
              <a:t>protonlarından</a:t>
            </a:r>
            <a:r>
              <a:rPr lang="tr-TR" dirty="0" smtClean="0"/>
              <a:t> daha az olan ve bunun sonucunda elektronların perdeleme etkisinin azaldığı </a:t>
            </a:r>
            <a:r>
              <a:rPr lang="tr-TR" dirty="0" smtClean="0">
                <a:hlinkClick r:id="rId3" tooltip="İyon"/>
              </a:rPr>
              <a:t>iyona</a:t>
            </a:r>
            <a:r>
              <a:rPr lang="tr-TR" dirty="0" smtClean="0"/>
              <a:t> verilen addır. İsmi, pozitif yüklü iyonların </a:t>
            </a:r>
            <a:r>
              <a:rPr lang="tr-TR" dirty="0" err="1" smtClean="0">
                <a:hlinkClick r:id="rId4" tooltip="Katot"/>
              </a:rPr>
              <a:t>katota</a:t>
            </a:r>
            <a:r>
              <a:rPr lang="tr-TR" dirty="0" err="1" smtClean="0"/>
              <a:t>çekiminden</a:t>
            </a:r>
            <a:r>
              <a:rPr lang="tr-TR" dirty="0" smtClean="0"/>
              <a:t> dolayı verilmiştir.</a:t>
            </a:r>
          </a:p>
        </p:txBody>
      </p:sp>
      <p:pic>
        <p:nvPicPr>
          <p:cNvPr id="4" name="3 Resim" descr="Katyon nedir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143375"/>
            <a:ext cx="91440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&gt;anyon&lt;</a:t>
            </a:r>
            <a:endParaRPr lang="tr-T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mtClean="0"/>
              <a:t>Atom moleküllerinin yüksüz haldeyken elektron alarak negatif yüklenmesidir. Yani negatif yüklü iyonlara anyon denmektedir.</a:t>
            </a:r>
          </a:p>
        </p:txBody>
      </p:sp>
      <p:pic>
        <p:nvPicPr>
          <p:cNvPr id="4" name="3 Resim" descr="Katyon nedi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3"/>
            <a:ext cx="9144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145</Words>
  <Application>Microsoft Office PowerPoint</Application>
  <PresentationFormat>Ekran Gösterisi (4:3)</PresentationFormat>
  <Paragraphs>43</Paragraphs>
  <Slides>9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2" baseType="lpstr">
      <vt:lpstr>Arial</vt:lpstr>
      <vt:lpstr>Calibri</vt:lpstr>
      <vt:lpstr>Ofis Teması</vt:lpstr>
      <vt:lpstr>Yapan:emreozangür</vt:lpstr>
      <vt:lpstr>&gt;madenin tanecikli yapısı&lt;</vt:lpstr>
      <vt:lpstr>&gt;ELEKTRON,PROTON,NÖTRON&lt;</vt:lpstr>
      <vt:lpstr>&gt;atom ile ilgili gelişmeler&lt;</vt:lpstr>
      <vt:lpstr>&gt;j.j. Thomson&lt;</vt:lpstr>
      <vt:lpstr>&gt; NÖTR &lt;</vt:lpstr>
      <vt:lpstr>&gt;iyon&lt;</vt:lpstr>
      <vt:lpstr>&gt;katyon&lt;</vt:lpstr>
      <vt:lpstr>&gt;anyon&lt;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WLENOVO</dc:creator>
  <cp:keywords>www.sorubak.com</cp:keywords>
  <cp:lastModifiedBy>doğan</cp:lastModifiedBy>
  <cp:revision>19</cp:revision>
  <dcterms:created xsi:type="dcterms:W3CDTF">2016-02-17T07:16:39Z</dcterms:created>
  <dcterms:modified xsi:type="dcterms:W3CDTF">2016-02-22T18:55:36Z</dcterms:modified>
</cp:coreProperties>
</file>