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07" r:id="rId2"/>
    <p:sldId id="474" r:id="rId3"/>
    <p:sldId id="471" r:id="rId4"/>
    <p:sldId id="475" r:id="rId5"/>
    <p:sldId id="478" r:id="rId6"/>
    <p:sldId id="479" r:id="rId7"/>
    <p:sldId id="480" r:id="rId8"/>
    <p:sldId id="481" r:id="rId9"/>
    <p:sldId id="482" r:id="rId10"/>
    <p:sldId id="483" r:id="rId11"/>
    <p:sldId id="484" r:id="rId12"/>
    <p:sldId id="485" r:id="rId13"/>
    <p:sldId id="486" r:id="rId14"/>
    <p:sldId id="487" r:id="rId15"/>
    <p:sldId id="488" r:id="rId16"/>
    <p:sldId id="472" r:id="rId17"/>
    <p:sldId id="473" r:id="rId18"/>
    <p:sldId id="421" r:id="rId19"/>
    <p:sldId id="411" r:id="rId20"/>
    <p:sldId id="450" r:id="rId21"/>
    <p:sldId id="451" r:id="rId22"/>
    <p:sldId id="470" r:id="rId23"/>
    <p:sldId id="463" r:id="rId24"/>
    <p:sldId id="476" r:id="rId25"/>
    <p:sldId id="477" r:id="rId26"/>
    <p:sldId id="461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99"/>
    <a:srgbClr val="00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9" autoAdjust="0"/>
    <p:restoredTop sz="94624" autoAdjust="0"/>
  </p:normalViewPr>
  <p:slideViewPr>
    <p:cSldViewPr>
      <p:cViewPr varScale="1">
        <p:scale>
          <a:sx n="70" d="100"/>
          <a:sy n="70" d="100"/>
        </p:scale>
        <p:origin x="12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47407-4078-4D3A-9A6A-2288E786DAAC}" type="datetimeFigureOut">
              <a:rPr lang="en-US" smtClean="0"/>
              <a:pPr/>
              <a:t>3/28/2016</a:t>
            </a:fld>
            <a:endParaRPr lang="en-US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FCE7F-1D14-4C33-8C63-6A26951D7A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084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FCE7F-1D14-4C33-8C63-6A26951D7A61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13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d"/>
    <p:sndAc>
      <p:stSnd>
        <p:snd r:embed="rId13" name="camera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06%20&#304;z%2006%201.mp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428596" y="214290"/>
            <a:ext cx="8358246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“ATATÜRK’TE AĞAÇ SEVGİSİ” METNİ İŞLENİŞ SÜRESİ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571472" y="1285860"/>
            <a:ext cx="7929618" cy="49292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2500" dirty="0" smtClean="0">
              <a:solidFill>
                <a:srgbClr val="7030A0"/>
              </a:solidFill>
              <a:latin typeface="Hand writing Mutlu" pitchFamily="2" charset="0"/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214546" y="2285992"/>
            <a:ext cx="6215106" cy="10715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Dinleme ve anlama becerilerini geliştirirler.</a:t>
            </a:r>
          </a:p>
          <a:p>
            <a:pPr>
              <a:spcBef>
                <a:spcPct val="0"/>
              </a:spcBef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(1.,2. ve 3. Etkinlikler)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2214546" y="4000504"/>
            <a:ext cx="6215106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Kendini ifade etme becerilerini geliştirirler.</a:t>
            </a:r>
          </a:p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(4. ve 5. Etkinlikler)</a:t>
            </a:r>
            <a:endParaRPr lang="tr-TR" sz="2000" dirty="0" smtClean="0">
              <a:solidFill>
                <a:srgbClr val="7030A0"/>
              </a:solidFill>
              <a:latin typeface="Hand writing Mutlu" pitchFamily="2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571472" y="4000504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52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3800" b="1" dirty="0" smtClean="0">
                <a:solidFill>
                  <a:srgbClr val="7030A0"/>
                </a:solidFill>
                <a:latin typeface="Arial Black" pitchFamily="34" charset="0"/>
              </a:rPr>
              <a:t>2. DERS</a:t>
            </a:r>
            <a:r>
              <a:rPr lang="tr-TR" sz="4400" dirty="0" smtClean="0">
                <a:solidFill>
                  <a:srgbClr val="7030A0"/>
                </a:solidFill>
                <a:latin typeface="Hand writing Mutlu" pitchFamily="2" charset="0"/>
              </a:rPr>
              <a:t>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571472" y="2285992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1.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3500430" y="1500174"/>
            <a:ext cx="2428892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SÜRE : 2 SAAT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mage.cdn.iha.com.tr/Contents/store/img/486000/4870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marasgundem.com/d/other/tatil-gunlerinin-ugrak-yeri-hayvanat-bahcesi-IHA-20120830AW000094-2-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webdergi.com/wp-content/uploads/2014/08/WD-Soganli-Bursa-Hayvanat-Bahces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halkinhabercisi.com/images/news/editor/h1_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owturkey.com/tr69/k_SelenE_Akvary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aoc.gov.tr/userfiles/seraGir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6357950" y="1785926"/>
            <a:ext cx="50006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X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429388" y="3143248"/>
            <a:ext cx="50006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X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1142976" y="2071678"/>
            <a:ext cx="7786742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Şaşırmış ve arabayı durdurmuştur.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214414" y="3429000"/>
            <a:ext cx="7643866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7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Akköprü’den</a:t>
            </a: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 çiftliğe giden yolda geçmektedir.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1071538" y="4714884"/>
            <a:ext cx="785818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Çünkü iğde ağacı, çiftliğin çorak günlerin hatırasıydı.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1142976" y="6072206"/>
            <a:ext cx="7500990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Kesilen ağacı fark ederek</a:t>
            </a:r>
            <a:r>
              <a:rPr kumimoji="0" lang="tr-TR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 üzülmesi.</a:t>
            </a:r>
            <a:endParaRPr kumimoji="0" lang="tr-TR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blog.milliyet.com.tr/imgroot/blogv7/Blog333/2013/05/31/46/417189-3-4-6454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928671"/>
            <a:ext cx="305752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https://encrypted-tbn0.gstatic.com/images?q=tbn:ANd9GcTuZ9t0KrtusNzjyCk-oayKk0b5tAKiVE7KepJuBaYnZvmrUkCC1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1142985"/>
            <a:ext cx="3857652" cy="2428892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7752" y="3714752"/>
            <a:ext cx="364333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http://images.clipartlogo.com/files/images/36/361050/oak-tree-clip-art_f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3500438"/>
            <a:ext cx="3429024" cy="30194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64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857224" y="1000108"/>
            <a:ext cx="357190" cy="28575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</a:t>
            </a:r>
            <a:endParaRPr lang="tr-TR" b="1" dirty="0"/>
          </a:p>
        </p:txBody>
      </p:sp>
      <p:sp>
        <p:nvSpPr>
          <p:cNvPr id="4" name="3 Oval"/>
          <p:cNvSpPr/>
          <p:nvPr/>
        </p:nvSpPr>
        <p:spPr>
          <a:xfrm>
            <a:off x="785786" y="3071810"/>
            <a:ext cx="428628" cy="35719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B</a:t>
            </a:r>
            <a:endParaRPr lang="tr-TR" b="1" dirty="0"/>
          </a:p>
        </p:txBody>
      </p:sp>
      <p:sp>
        <p:nvSpPr>
          <p:cNvPr id="5" name="4 Metin kutusu"/>
          <p:cNvSpPr txBox="1"/>
          <p:nvPr/>
        </p:nvSpPr>
        <p:spPr>
          <a:xfrm>
            <a:off x="642910" y="4643446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D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42910" y="5072074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Y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642910" y="5500702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D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642910" y="5929330"/>
            <a:ext cx="642942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D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642910" y="6357958"/>
            <a:ext cx="642942" cy="5000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Y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4 Eğri Bağlayıcı"/>
          <p:cNvCxnSpPr/>
          <p:nvPr/>
        </p:nvCxnSpPr>
        <p:spPr>
          <a:xfrm rot="16200000" flipV="1">
            <a:off x="2643174" y="3714752"/>
            <a:ext cx="1428760" cy="114300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Eğri Bağlayıcı"/>
          <p:cNvCxnSpPr/>
          <p:nvPr/>
        </p:nvCxnSpPr>
        <p:spPr>
          <a:xfrm rot="5400000" flipH="1" flipV="1">
            <a:off x="4250529" y="3250405"/>
            <a:ext cx="2286016" cy="107157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Eğri Bağlayıcı"/>
          <p:cNvCxnSpPr/>
          <p:nvPr/>
        </p:nvCxnSpPr>
        <p:spPr>
          <a:xfrm rot="10800000">
            <a:off x="2500298" y="2571744"/>
            <a:ext cx="1357322" cy="78581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Eğri Bağlayıcı"/>
          <p:cNvCxnSpPr/>
          <p:nvPr/>
        </p:nvCxnSpPr>
        <p:spPr>
          <a:xfrm rot="16200000" flipH="1">
            <a:off x="4321967" y="3893347"/>
            <a:ext cx="1928826" cy="1428760"/>
          </a:xfrm>
          <a:prstGeom prst="curvedConnector3">
            <a:avLst>
              <a:gd name="adj1" fmla="val 1871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Eğri Bağlayıcı"/>
          <p:cNvCxnSpPr/>
          <p:nvPr/>
        </p:nvCxnSpPr>
        <p:spPr>
          <a:xfrm>
            <a:off x="4357686" y="4357694"/>
            <a:ext cx="1571636" cy="64294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Eğri Bağlayıcı"/>
          <p:cNvCxnSpPr/>
          <p:nvPr/>
        </p:nvCxnSpPr>
        <p:spPr>
          <a:xfrm rot="10800000">
            <a:off x="2571736" y="4143380"/>
            <a:ext cx="1357322" cy="158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1142984"/>
            <a:ext cx="342902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1428728" y="4500570"/>
            <a:ext cx="6786610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Hazırlayan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: </a:t>
            </a:r>
            <a:r>
              <a:rPr kumimoji="0" lang="tr-TR" sz="44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Ethem</a:t>
            </a:r>
            <a:r>
              <a:rPr kumimoji="0" lang="tr-TR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 ÇAKMAKCI</a:t>
            </a:r>
          </a:p>
        </p:txBody>
      </p:sp>
    </p:spTree>
  </p:cSld>
  <p:clrMapOvr>
    <a:masterClrMapping/>
  </p:clrMapOvr>
  <p:transition spd="med">
    <p:wipe dir="d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nacikaptan.com/wp-content/uploads/2010/11/atamiz_mersin_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.emlaktasondakika.com/Files/NewsImages2/2012/10/01/466x255/e423525e-dcfb-49e7-a64f-bd91247779a7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emlakkulisi.com/resim/tamboyut/ODEwNDAyOT-ankara-hayvanat-bahcesi-ne-zaman-aciliy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4.bp.blogspot.com/-HgLqz9i43nU/UdB0Kn_65dI/AAAAAAAABWU/sIG-XVyWYOM/s1024/DSC009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inankara.com.tr/uploads/fotoalbum/5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yenimahalleli.com/res/sayfa_resimleri/29_ankara-ataturk-orman-ciftligi-ao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geziresim.com/wp-content/uploads/Ankara-gezis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ctr">
        <a:normAutofit fontScale="90000" lnSpcReduction="20000"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rgbClr val="7030A0"/>
            </a:solidFill>
            <a:effectLst/>
            <a:uLnTx/>
            <a:uFillTx/>
            <a:latin typeface="Hand writing Mutlu" pitchFamily="2" charset="0"/>
            <a:ea typeface="+mn-ea"/>
            <a:cs typeface="+mn-cs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5397</TotalTime>
  <Words>91</Words>
  <Application>Microsoft Office PowerPoint</Application>
  <PresentationFormat>Ekran Gösterisi (4:3)</PresentationFormat>
  <Paragraphs>24</Paragraphs>
  <Slides>26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2" baseType="lpstr">
      <vt:lpstr>Arial</vt:lpstr>
      <vt:lpstr>Arial Black</vt:lpstr>
      <vt:lpstr>Calibri</vt:lpstr>
      <vt:lpstr>Hand writing Mutlu</vt:lpstr>
      <vt:lpstr>Vijaya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zeynep</dc:creator>
  <cp:keywords>www.sorubak.com</cp:keywords>
  <cp:lastModifiedBy>doğan</cp:lastModifiedBy>
  <cp:revision>580</cp:revision>
  <dcterms:created xsi:type="dcterms:W3CDTF">2013-08-21T06:58:24Z</dcterms:created>
  <dcterms:modified xsi:type="dcterms:W3CDTF">2016-03-28T19:20:04Z</dcterms:modified>
</cp:coreProperties>
</file>