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3" r:id="rId8"/>
    <p:sldId id="264" r:id="rId9"/>
    <p:sldId id="265" r:id="rId10"/>
    <p:sldId id="266" r:id="rId11"/>
    <p:sldId id="262"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F55920-F2E0-4D99-9E6A-4BD609CE1204}" type="datetimeFigureOut">
              <a:rPr lang="tr-TR" smtClean="0"/>
              <a:t>04.01.2016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314A7B-BE97-462F-A9F4-79351FABA73A}" type="slidenum">
              <a:rPr lang="tr-TR" smtClean="0"/>
              <a:t>‹#›</a:t>
            </a:fld>
            <a:endParaRPr lang="tr-TR"/>
          </a:p>
        </p:txBody>
      </p:sp>
    </p:spTree>
    <p:extLst>
      <p:ext uri="{BB962C8B-B14F-4D97-AF65-F5344CB8AC3E}">
        <p14:creationId xmlns:p14="http://schemas.microsoft.com/office/powerpoint/2010/main" val="1520010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D3314A7B-BE97-462F-A9F4-79351FABA73A}" type="slidenum">
              <a:rPr lang="tr-TR" smtClean="0"/>
              <a:t>11</a:t>
            </a:fld>
            <a:endParaRPr lang="tr-TR"/>
          </a:p>
        </p:txBody>
      </p:sp>
    </p:spTree>
    <p:extLst>
      <p:ext uri="{BB962C8B-B14F-4D97-AF65-F5344CB8AC3E}">
        <p14:creationId xmlns:p14="http://schemas.microsoft.com/office/powerpoint/2010/main" val="2879920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04.01.2016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04.01.2016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www.google.com.tr/url?sa=i&amp;rct=j&amp;q=&amp;esrc=s&amp;frm=1&amp;source=images&amp;cd=&amp;cad=rja&amp;uact=8&amp;ved=0ahUKEwjl_5mE-Y3KAhWG2hoKHY-zCmAQjRwIBw&amp;url=http://www.kadinlarkulubu.com/forum/index.php?threads/mustafa-kemal-ataturkun-hayati.585990/page-9&amp;bvm=bv.110151844,d.bGg&amp;psig=AFQjCNFmLb8-2wbhvd2YwfTMF-hDTkI4qg&amp;ust=1451920902692283"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ved=0ahUKEwjt18Xn-Y3KAhXEtRoKHRdJBkQQjRwIBw&amp;url=http://www.ktu.edu.tr/hukukmusavirligi&amp;bvm=bv.110151844,d.bGg&amp;psig=AFQjCNFmLb8-2wbhvd2YwfTMF-hDTkI4qg&amp;ust=1451920902692283"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25.media.tumblr.com/ca4309db9e3f0868fe07d98be1f16110/tumblr_mi62qrmpue1s04h99o5_250.gif">
            <a:hlinkClick r:id="rId2"/>
          </p:cNvPr>
          <p:cNvPicPr>
            <a:picLocks noChangeAspect="1" noChangeArrowheads="1" noCrop="1"/>
          </p:cNvPicPr>
          <p:nvPr/>
        </p:nvPicPr>
        <p:blipFill>
          <a:blip r:embed="rId3"/>
          <a:srcRect/>
          <a:stretch>
            <a:fillRect/>
          </a:stretch>
        </p:blipFill>
        <p:spPr bwMode="auto">
          <a:xfrm>
            <a:off x="0" y="0"/>
            <a:ext cx="9144000" cy="6858000"/>
          </a:xfrm>
          <a:prstGeom prst="rect">
            <a:avLst/>
          </a:prstGeom>
          <a:noFill/>
        </p:spPr>
      </p:pic>
      <p:sp>
        <p:nvSpPr>
          <p:cNvPr id="3" name="2 Dikdörtgen"/>
          <p:cNvSpPr/>
          <p:nvPr/>
        </p:nvSpPr>
        <p:spPr>
          <a:xfrm>
            <a:off x="214282" y="4714884"/>
            <a:ext cx="8715436" cy="193899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6000"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ATATÜRK’ÜN ÇOCUKLUK </a:t>
            </a:r>
          </a:p>
          <a:p>
            <a:pPr algn="ctr"/>
            <a:r>
              <a:rPr lang="tr-TR" sz="6000"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ANILARI</a:t>
            </a:r>
            <a:endParaRPr lang="tr-TR"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142852"/>
            <a:ext cx="8786874" cy="6771084"/>
          </a:xfrm>
          <a:prstGeom prst="rect">
            <a:avLst/>
          </a:prstGeom>
        </p:spPr>
        <p:txBody>
          <a:bodyPr wrap="square">
            <a:spAutoFit/>
          </a:bodyPr>
          <a:lstStyle/>
          <a:p>
            <a:r>
              <a:rPr lang="tr-TR" sz="2600" b="1" i="1" dirty="0" smtClean="0"/>
              <a:t>ATATÜRK'ÜN ÇOCUKLUK ANISI: KARANLIKTAN KORKMAM</a:t>
            </a:r>
            <a:br>
              <a:rPr lang="tr-TR" sz="2600" b="1" i="1" dirty="0" smtClean="0"/>
            </a:br>
            <a:r>
              <a:rPr lang="tr-TR" sz="2600" b="1" i="1" dirty="0" smtClean="0"/>
              <a:t>   On beş yaşlarındaydım. Manastır Askeri İdadisi'ne gidiyordum. (O zamanın lisesi) Yaz tatilinde dayımın çiftliğine gitmiştik. Komşunun oğlu Enver'le çok iyi arkadaştık. Ara sıra birlikte gezerdik. Bir gün Enver, bizim bağa gidip üzüm yiyelim, dedi. Ben de olur dedim. Annelerimizden izin alıp yola çıktık. Sağda solda fazla eğlendiğimiz için, karanlığa kaldık. </a:t>
            </a:r>
            <a:br>
              <a:rPr lang="tr-TR" sz="2600" b="1" i="1" dirty="0" smtClean="0"/>
            </a:br>
            <a:r>
              <a:rPr lang="tr-TR" sz="2600" b="1" i="1" dirty="0" smtClean="0"/>
              <a:t>   Enver: "İstersen dönelim. Sen şehir çocuğu olduğun için, karanlıktan korkarsın. Böyle durumlara alışık değilsin" dedi.</a:t>
            </a:r>
            <a:br>
              <a:rPr lang="tr-TR" sz="2600" b="1" i="1" dirty="0" smtClean="0"/>
            </a:br>
            <a:r>
              <a:rPr lang="tr-TR" sz="2600" b="1" i="1" dirty="0" smtClean="0"/>
              <a:t>   Ben karanlıktan korkmadığımı söyledim. Yola devam edelim dedim. Tarla kenarı, patika yol, ağaçlık alan derken, karanlık iyice çöktü. Yanımdaki Enver'i zor seçer oldum. Bir saat önce dağların kartalıyım diyen Enver, gel Mustafa dönelim, az kalmıştı ya, yarın gündüz geliriz, demeye başladı. Neyse ki sonunda bağa vardık ve birer salkım üzüm kopardık. Üzüm yiyerek çiftliğe döndük. </a:t>
            </a:r>
            <a:r>
              <a:rPr lang="tr-TR" b="1" dirty="0" smtClean="0"/>
              <a:t/>
            </a:r>
            <a:br>
              <a:rPr lang="tr-TR" b="1" dirty="0" smtClean="0"/>
            </a:br>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http://www.ktu.edu.tr/dosyalar/02_00_00_9e0bb.gif">
            <a:hlinkClick r:id="rId3"/>
          </p:cNvPr>
          <p:cNvPicPr>
            <a:picLocks noChangeAspect="1" noChangeArrowheads="1" noCrop="1"/>
          </p:cNvPicPr>
          <p:nvPr/>
        </p:nvPicPr>
        <p:blipFill>
          <a:blip r:embed="rId4"/>
          <a:srcRect/>
          <a:stretch>
            <a:fillRect/>
          </a:stretch>
        </p:blipFill>
        <p:spPr bwMode="auto">
          <a:xfrm>
            <a:off x="-1" y="0"/>
            <a:ext cx="9144001" cy="6858000"/>
          </a:xfrm>
          <a:prstGeom prst="rect">
            <a:avLst/>
          </a:prstGeom>
          <a:noFill/>
        </p:spPr>
      </p:pic>
      <p:sp>
        <p:nvSpPr>
          <p:cNvPr id="19461" name="WordArt 5"/>
          <p:cNvSpPr>
            <a:spLocks noChangeArrowheads="1" noChangeShapeType="1" noTextEdit="1"/>
          </p:cNvSpPr>
          <p:nvPr/>
        </p:nvSpPr>
        <p:spPr bwMode="auto">
          <a:xfrm>
            <a:off x="7215206" y="6286520"/>
            <a:ext cx="1778000" cy="358775"/>
          </a:xfrm>
          <a:prstGeom prst="rect">
            <a:avLst/>
          </a:prstGeom>
        </p:spPr>
        <p:txBody>
          <a:bodyPr wrap="none" fromWordArt="1">
            <a:prstTxWarp prst="textPlain">
              <a:avLst>
                <a:gd name="adj" fmla="val 50000"/>
              </a:avLst>
            </a:prstTxWarp>
            <a:scene3d>
              <a:camera prst="orthographicFront"/>
              <a:lightRig rig="glow" dir="tl">
                <a:rot lat="0" lon="0" rev="5400000"/>
              </a:lightRig>
            </a:scene3d>
            <a:sp3d contourW="12700">
              <a:bevelT w="25400" h="25400"/>
              <a:contourClr>
                <a:schemeClr val="accent6">
                  <a:shade val="73000"/>
                </a:schemeClr>
              </a:contourClr>
            </a:sp3d>
          </a:bodyPr>
          <a:lstStyle/>
          <a:p>
            <a:pPr algn="ctr" rtl="0"/>
            <a:r>
              <a:rPr lang="tr-TR" sz="3600" b="1" i="1" kern="1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Black"/>
              </a:rPr>
              <a:t>JALE İPEK</a:t>
            </a:r>
            <a:endParaRPr lang="tr-TR" sz="3600" b="1" i="1" kern="1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Black"/>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0"/>
            <a:ext cx="8786874" cy="7017306"/>
          </a:xfrm>
          <a:prstGeom prst="rect">
            <a:avLst/>
          </a:prstGeom>
        </p:spPr>
        <p:txBody>
          <a:bodyPr wrap="square">
            <a:spAutoFit/>
          </a:bodyPr>
          <a:lstStyle/>
          <a:p>
            <a:r>
              <a:rPr lang="tr-TR" sz="2500" b="1" i="1" dirty="0" smtClean="0"/>
              <a:t>SELANİK ŞAMPİYONU     (ATATÜRKÜN ÇOCUKLUK ANISI)</a:t>
            </a:r>
            <a:br>
              <a:rPr lang="tr-TR" sz="2500" b="1" i="1" dirty="0" smtClean="0"/>
            </a:br>
            <a:r>
              <a:rPr lang="tr-TR" sz="2500" b="1" i="1" dirty="0" smtClean="0"/>
              <a:t>    Mustafa, Şemsi Efendi Okulu 4. sınıfa giderken, beden eğitimi dersinde öğretmeni sınıfa koşu yarışması yaptırdı. Okul etrafında iki tur atılacak ve birinci olan okul çapında yapılacak koşuda sınıfını temsil edecekti. İlk turu önde geçen Mustafa ikinci turun ortalarında bitiş çizgisine doğru güçlü adımlarla koşarken, biraz ilerde uçamayan bir yavru kuşun peşinden koşan siyah, kocaman bir kediyi fark etti. Mustafa yön değiştirip hızla koşarak yavru kuşu kedinin pençesinden kurtardı. Yavru kuşu severek ve yürüyerek yarışı en sonda tamamlamasına karşın, olayı öğrenen öğretmeninden yavru kuşu kurtardığı için aferin alan Mustafa, yarışı birinci bitiren arkadaşının: </a:t>
            </a:r>
            <a:br>
              <a:rPr lang="tr-TR" sz="2500" b="1" i="1" dirty="0" smtClean="0"/>
            </a:br>
            <a:r>
              <a:rPr lang="tr-TR" sz="2500" b="1" i="1" dirty="0" smtClean="0"/>
              <a:t>   “ Hayır, ben birinci değilim. Yarışın birincisi Mustafa’dır. O benden daha hızlı, sınıfımızı benden daha iyi temsil eder “ demesi üzerine öğretmeni tarafından birinci gelmiş sayıldı. On beş gün sonra yapılan koşuda okul şampiyonu olan Mustafa, derslerindeki başarıyı koşuda da gösterecek ve Selanik Şampiyonu olarak bir kupa alacaktı.</a:t>
            </a:r>
            <a:endParaRPr lang="tr-TR" sz="2500" b="1"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0"/>
            <a:ext cx="8929718" cy="6247864"/>
          </a:xfrm>
          <a:prstGeom prst="rect">
            <a:avLst/>
          </a:prstGeom>
        </p:spPr>
        <p:txBody>
          <a:bodyPr wrap="square">
            <a:spAutoFit/>
          </a:bodyPr>
          <a:lstStyle/>
          <a:p>
            <a:r>
              <a:rPr lang="tr-TR" sz="4000" b="1" i="1" dirty="0" smtClean="0"/>
              <a:t>FAREDEN ÇOK KORKARDI</a:t>
            </a:r>
            <a:r>
              <a:rPr lang="tr-TR" sz="4000" i="1" dirty="0" smtClean="0"/>
              <a:t/>
            </a:r>
            <a:br>
              <a:rPr lang="tr-TR" sz="4000" i="1" dirty="0" smtClean="0"/>
            </a:br>
            <a:r>
              <a:rPr lang="tr-TR" sz="4000" i="1" dirty="0" smtClean="0"/>
              <a:t>  </a:t>
            </a:r>
            <a:r>
              <a:rPr lang="tr-TR" sz="4000" b="1" i="1" dirty="0" smtClean="0"/>
              <a:t>Ağabeyi Mustafa Kemal’in köy</a:t>
            </a:r>
          </a:p>
          <a:p>
            <a:r>
              <a:rPr lang="tr-TR" sz="4000" b="1" i="1" dirty="0" smtClean="0"/>
              <a:t>türkülerini dilinden düşürmediğini, sanata ve sanatçılara karşı büyük saygı duyduğunu ifade eden Makbule Hanım’ın anlattığına göre çocuk Mustafa Kemal en çok fareden korkarmış. Anne Makbule hanım ise küçük Mustafa Kemal’i “Sen asker olacaksın! Asker korkar mı hiç?” diyerek teskin edermiş.</a:t>
            </a:r>
            <a:endParaRPr lang="tr-TR" sz="4000" b="1"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786874" cy="6555641"/>
          </a:xfrm>
          <a:prstGeom prst="rect">
            <a:avLst/>
          </a:prstGeom>
        </p:spPr>
        <p:txBody>
          <a:bodyPr wrap="square">
            <a:spAutoFit/>
          </a:bodyPr>
          <a:lstStyle/>
          <a:p>
            <a:r>
              <a:rPr lang="tr-TR" sz="2800" b="1" i="1" dirty="0" smtClean="0"/>
              <a:t>BAHÇEDEKİ KUYU</a:t>
            </a:r>
            <a:br>
              <a:rPr lang="tr-TR" sz="2800" b="1" i="1" dirty="0" smtClean="0"/>
            </a:br>
            <a:r>
              <a:rPr lang="tr-TR" sz="2800" b="1" i="1" dirty="0" smtClean="0"/>
              <a:t>Ben yedi yaşındayken, babamı kısa süren bir hastalığın ardından kaybettik. O tarihlerde kadınlar bir işte çalışamadıkları için maddi sıkıntılar içine düşmüştük. Onun için evimizin yanında bulunan daha küçük bir eve taşındık. Ertesi gün yeni evin bahçesine teftişe çıktım. Otların arasından yürüdüm. Sağda solda dut, erik, armut ağaçları vardı. Armut ağacının ilersinde bir kuyu olduğunu gördüm. Kuyunun yanına sokulduğumda hayretler içerisinde kaldım. Yer seviyesinde olan kuyunun üstü açıktı. Annemi durumdan haberdar ettim. Annem komşumuz Ali Usta'yı çağırdı. Ali Usta kuyunun üstüne tahtadan bir kapak yaptı. Kilidi taktı. Anahtarı anneme verdi. Böylece kötü bir olay yaşanmadan kuyunun üstü kapatılmış oldu.</a:t>
            </a:r>
            <a:endParaRPr lang="tr-TR" sz="2800"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6555641"/>
          </a:xfrm>
          <a:prstGeom prst="rect">
            <a:avLst/>
          </a:prstGeom>
        </p:spPr>
        <p:txBody>
          <a:bodyPr wrap="square">
            <a:spAutoFit/>
          </a:bodyPr>
          <a:lstStyle/>
          <a:p>
            <a:r>
              <a:rPr lang="tr-TR" sz="3000" b="1" i="1" dirty="0" smtClean="0"/>
              <a:t>BENİ KOMUTAN SEÇERLERDİ</a:t>
            </a:r>
            <a:br>
              <a:rPr lang="tr-TR" sz="3000" b="1" i="1" dirty="0" smtClean="0"/>
            </a:br>
            <a:r>
              <a:rPr lang="tr-TR" sz="3000" b="1" i="1" dirty="0" smtClean="0"/>
              <a:t>   Yeni evimiz küçüktü ama bahçesi büyüktü. Bu bahçede komşu çocuklarıyla askercilik oynardık. Askercilik oynarken, beni komutan seçerlerdi. Ben de karşımda hazır ola geçmiş arkadaşlara çeşitli görevler verirdim. Onlar da, emredersin komutanım deyip koşarak uzaklaşırlardı. Üç beş dakika sonra geri gelerek görevi tamamladıklarını söylerlerdi. Daha sonra onları sıraya sokar, uygun adım yürütürdüm. </a:t>
            </a:r>
            <a:br>
              <a:rPr lang="tr-TR" sz="3000" b="1" i="1" dirty="0" smtClean="0"/>
            </a:br>
            <a:r>
              <a:rPr lang="tr-TR" sz="3000" b="1" i="1" dirty="0" smtClean="0"/>
              <a:t>   Bir gün bize tahtadan tüfekler hazırlayan marangoz Celal Amca oyunumuzu seyretmiş ve anneme:</a:t>
            </a:r>
            <a:br>
              <a:rPr lang="tr-TR" sz="3000" b="1" i="1" dirty="0" smtClean="0"/>
            </a:br>
            <a:r>
              <a:rPr lang="tr-TR" sz="3000" b="1" i="1" dirty="0" smtClean="0"/>
              <a:t>   " Zübeyde Hanım, Mustafa'yı askeri okula göndermelisiniz. Kendisi iyi bir komutan adayıdır. " demiş</a:t>
            </a:r>
            <a:endParaRPr lang="tr-TR" sz="3000"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297805"/>
            <a:ext cx="9001156" cy="6870077"/>
          </a:xfrm>
          <a:prstGeom prst="rect">
            <a:avLst/>
          </a:prstGeom>
        </p:spPr>
        <p:txBody>
          <a:bodyPr wrap="square">
            <a:spAutoFit/>
          </a:bodyPr>
          <a:lstStyle/>
          <a:p>
            <a:r>
              <a:rPr lang="tr-TR" sz="1700" dirty="0" smtClean="0"/>
              <a:t/>
            </a:r>
            <a:br>
              <a:rPr lang="tr-TR" sz="1700" dirty="0" smtClean="0"/>
            </a:br>
            <a:r>
              <a:rPr lang="tr-TR" sz="1700" b="1" i="1" dirty="0" smtClean="0"/>
              <a:t>ATATÜRK'ÜN ÇOCUKLUK ANISI:  BALIKLARI SUYA ATTIM</a:t>
            </a:r>
            <a:br>
              <a:rPr lang="tr-TR" sz="1700" b="1" i="1" dirty="0" smtClean="0"/>
            </a:br>
            <a:r>
              <a:rPr lang="tr-TR" sz="1700" b="1" i="1" dirty="0" smtClean="0"/>
              <a:t>   Bir gün Makbule ile Naciye'yi yanıma alarak çiftliğin yakınındaki gölette balık tutmaya gittim. Ben oltayla balık yakaladıkça Naciye ağladı, yalvardı, balıkları suya atmamı istedi. Naciye ağlamasın diye, balıkları suya attım ve erkenden çiftliğe döndük. Zaten hastaydı, hastalığının ilerlemesinden korkuyordum. </a:t>
            </a:r>
            <a:br>
              <a:rPr lang="tr-TR" sz="1700" b="1" i="1" dirty="0" smtClean="0"/>
            </a:br>
            <a:r>
              <a:rPr lang="tr-TR" sz="1700" b="1" i="1" dirty="0" smtClean="0"/>
              <a:t>   Çiftlikte elimdeki kovanın boş olduğunu gören dayım bana şöyle dedi:</a:t>
            </a:r>
            <a:br>
              <a:rPr lang="tr-TR" sz="1700" b="1" i="1" dirty="0" smtClean="0"/>
            </a:br>
            <a:r>
              <a:rPr lang="tr-TR" sz="1700" b="1" i="1" dirty="0" smtClean="0"/>
              <a:t>" Vay Mustafa , bakıyorum göletteki bütün balıkları yakalamışsın. Bu kadar balık bize çok, yarısını köye verelim. Hani balıklar, oltana yakalanmak için, atılırlardı. Hani avladığın balıkları şanslı sayardın. Giderken bir kova daha istiyordun. Sen önce bu kovayı doldur da sonra ikinci kovayı iste. “ Dayım konuşmasına devam edecekti fakat Makbule araya girdi:</a:t>
            </a:r>
            <a:br>
              <a:rPr lang="tr-TR" sz="1700" b="1" i="1" dirty="0" smtClean="0"/>
            </a:br>
            <a:r>
              <a:rPr lang="tr-TR" sz="1700" b="1" i="1" dirty="0" smtClean="0"/>
              <a:t>" Mustafa ağabeyim, yakaladığı balıkları suya atmasaydı iki kova dolardı. "</a:t>
            </a:r>
            <a:br>
              <a:rPr lang="tr-TR" sz="1700" b="1" i="1" dirty="0" smtClean="0"/>
            </a:br>
            <a:r>
              <a:rPr lang="tr-TR" sz="1700" b="1" i="1" dirty="0" smtClean="0"/>
              <a:t>   Bunun üzerine dayım:</a:t>
            </a:r>
            <a:br>
              <a:rPr lang="tr-TR" sz="1700" b="1" i="1" dirty="0" smtClean="0"/>
            </a:br>
            <a:r>
              <a:rPr lang="tr-TR" sz="1700" b="1" i="1" dirty="0" smtClean="0"/>
              <a:t>" </a:t>
            </a:r>
            <a:r>
              <a:rPr lang="tr-TR" sz="1700" b="1" i="1" dirty="0" err="1" smtClean="0"/>
              <a:t>Nee</a:t>
            </a:r>
            <a:r>
              <a:rPr lang="tr-TR" sz="1700" b="1" i="1" dirty="0" smtClean="0"/>
              <a:t>, ağabeyin yakaladığı balıkları suya mı attı? Ama neden? " diye sordu.</a:t>
            </a:r>
            <a:br>
              <a:rPr lang="tr-TR" sz="1700" b="1" i="1" dirty="0" smtClean="0"/>
            </a:br>
            <a:r>
              <a:rPr lang="tr-TR" sz="1700" b="1" i="1" dirty="0" smtClean="0"/>
              <a:t>   Makbule bu soruya şöyle cevap verdi:</a:t>
            </a:r>
            <a:br>
              <a:rPr lang="tr-TR" sz="1700" b="1" i="1" dirty="0" smtClean="0"/>
            </a:br>
            <a:r>
              <a:rPr lang="tr-TR" sz="1700" b="1" i="1" dirty="0" smtClean="0"/>
              <a:t>" Çünkü Naciye balıklara acıdı ve her balık yakalandıktan sonra ağladı. "</a:t>
            </a:r>
            <a:br>
              <a:rPr lang="tr-TR" sz="1700" b="1" i="1" dirty="0" smtClean="0"/>
            </a:br>
            <a:r>
              <a:rPr lang="tr-TR" sz="1700" b="1" i="1" dirty="0" smtClean="0"/>
              <a:t>   Naciye:</a:t>
            </a:r>
            <a:br>
              <a:rPr lang="tr-TR" sz="1700" b="1" i="1" dirty="0" smtClean="0"/>
            </a:br>
            <a:r>
              <a:rPr lang="tr-TR" sz="1700" b="1" i="1" dirty="0" smtClean="0"/>
              <a:t>" Ben ağladım diye ağabeyim bir dolu balığı suya attı. " dedi.</a:t>
            </a:r>
            <a:br>
              <a:rPr lang="tr-TR" sz="1700" b="1" i="1" dirty="0" smtClean="0"/>
            </a:br>
            <a:r>
              <a:rPr lang="tr-TR" sz="1700" b="1" i="1" dirty="0" smtClean="0"/>
              <a:t>   Dayım:</a:t>
            </a:r>
            <a:br>
              <a:rPr lang="tr-TR" sz="1700" b="1" i="1" dirty="0" smtClean="0"/>
            </a:br>
            <a:r>
              <a:rPr lang="tr-TR" sz="1700" b="1" i="1" dirty="0" smtClean="0"/>
              <a:t>" Affet beni Mustafa.. Durup dururken haksız yere sana laf söyledim. Senin boşa konuşmayacağını anlamalıydım. Yarın ikimiz gideriz balık tutmaya. Yanımıza dört kova alırız. " dedi. Dayım konuşmasını bitirince bir an Naciye ile göz göze geldik. Kardeşim yalvaran bakışlarla bana bakıyordu. </a:t>
            </a:r>
            <a:br>
              <a:rPr lang="tr-TR" sz="1700" b="1" i="1" dirty="0" smtClean="0"/>
            </a:br>
            <a:r>
              <a:rPr lang="tr-TR" sz="1700" b="1" i="1" dirty="0" smtClean="0"/>
              <a:t>   Ertesi gün sabah kahvaltısından sonra dayım çiftlikte beni çok aradı. Bulamazdı tabi ki çünkü samanlığa saklanmıştım. Dayım, Mustafa, Mustafa, nerdesin? diye bağırdıkça yanımdaki Makbule ile Naciye kıkır kıkır güldüler.</a:t>
            </a:r>
            <a:endParaRPr lang="tr-TR" sz="17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0"/>
            <a:ext cx="8715436" cy="6832640"/>
          </a:xfrm>
          <a:prstGeom prst="rect">
            <a:avLst/>
          </a:prstGeom>
        </p:spPr>
        <p:txBody>
          <a:bodyPr wrap="square">
            <a:spAutoFit/>
          </a:bodyPr>
          <a:lstStyle/>
          <a:p>
            <a:r>
              <a:rPr lang="tr-TR" sz="2100" dirty="0" smtClean="0"/>
              <a:t>                                                       “</a:t>
            </a:r>
            <a:r>
              <a:rPr lang="tr-TR" sz="2100" b="1" i="1" dirty="0" smtClean="0"/>
              <a:t>EĞİLMEM”</a:t>
            </a:r>
            <a:br>
              <a:rPr lang="tr-TR" sz="2100" b="1" i="1" dirty="0" smtClean="0"/>
            </a:br>
            <a:r>
              <a:rPr lang="tr-TR" sz="2100" b="1" i="1" dirty="0" smtClean="0"/>
              <a:t>     Genellikle ağır başlı tanınıyordu. Ancak, alay ve lâtifeyi de severdi. Çocuk idi ama çocuk oyunlarına karışmazdı.</a:t>
            </a:r>
            <a:br>
              <a:rPr lang="tr-TR" sz="2100" b="1" i="1" dirty="0" smtClean="0"/>
            </a:br>
            <a:r>
              <a:rPr lang="tr-TR" sz="2100" b="1" i="1" dirty="0" smtClean="0"/>
              <a:t>   Üzeyir Bey Konakları diye anılan evimizin selâmlık tarafı bahçesinde o zamanın spor oyunlarından </a:t>
            </a:r>
            <a:r>
              <a:rPr lang="tr-TR" sz="2100" b="1" i="1" dirty="0" err="1" smtClean="0"/>
              <a:t>Selânik’te</a:t>
            </a:r>
            <a:r>
              <a:rPr lang="tr-TR" sz="2100" b="1" i="1" dirty="0" smtClean="0"/>
              <a:t> “</a:t>
            </a:r>
            <a:r>
              <a:rPr lang="tr-TR" sz="2100" b="1" i="1" dirty="0" err="1" smtClean="0"/>
              <a:t>Mançık</a:t>
            </a:r>
            <a:r>
              <a:rPr lang="tr-TR" sz="2100" b="1" i="1" dirty="0" smtClean="0"/>
              <a:t> ile bir kavas” denilen sırttan atlamaca oynuyorduk. Bu oyunun icabı olarak kura çekilir, bir çocuk ellerini diz kapaklarına koyarak eğilir, diğer çocuklar sıra ile ellerini eğilen çocuğun sırtına vurarak atlarlar ve bir iki metre ileride birinci çocuğun vaziyetini alır, bu suretle uzun sıra atlaması sporu yaparlardı. Bunu takiben eğilen çocuklar tedricen yükselerek yalnız başları vücutlarına kaim olarak dururlar, birbiri üzerinden atlarlardı. Buna da yüksek atlama oyunu adı verilmişti. Bu yüksek atlamada düşenler çoktu. Mustafa Kemal, mutadı </a:t>
            </a:r>
            <a:r>
              <a:rPr lang="tr-TR" sz="2100" b="1" i="1" dirty="0" err="1" smtClean="0"/>
              <a:t>vechile</a:t>
            </a:r>
            <a:r>
              <a:rPr lang="tr-TR" sz="2100" b="1" i="1" dirty="0" smtClean="0"/>
              <a:t> oyuna girmezdi; yalnız düşen kalkanlarla eğlenir, alay eder, gülerdi. Nasılsa bizim kafamız kızmış olacak ki, söz birliği ederek Mustafa Kemal’i karga tulumba etmeye teşebbüs ettik. Nihayet oyuna girmeye razı oldu ve sonuncu olarak sıra ile eğilmiş bulunan çocukların üstünden atladı. Sona gelince dimdik ayakta durdu. Ne yaptıysak, “Eğilmem” dedi ve eğilmedi!</a:t>
            </a:r>
            <a:br>
              <a:rPr lang="tr-TR" sz="2100" b="1" i="1" dirty="0" smtClean="0"/>
            </a:br>
            <a:r>
              <a:rPr lang="tr-TR" sz="2100" b="1" i="1" dirty="0" smtClean="0"/>
              <a:t>   Artık hakkıyla kızmıştık, “Bu oyun bozanı aramızdan çıkaralım” diye fiskos ettik.</a:t>
            </a:r>
            <a:br>
              <a:rPr lang="tr-TR" sz="2100" b="1" i="1" dirty="0" smtClean="0"/>
            </a:br>
            <a:r>
              <a:rPr lang="tr-TR" sz="2100" b="1" i="1" dirty="0" smtClean="0"/>
              <a:t>   Fakat ittifak edemedik, kendimize bir baş seçemedik.</a:t>
            </a: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85728"/>
            <a:ext cx="8429684" cy="5478423"/>
          </a:xfrm>
          <a:prstGeom prst="rect">
            <a:avLst/>
          </a:prstGeom>
        </p:spPr>
        <p:txBody>
          <a:bodyPr wrap="square">
            <a:spAutoFit/>
          </a:bodyPr>
          <a:lstStyle/>
          <a:p>
            <a:r>
              <a:rPr lang="tr-TR" sz="2500" b="1" i="1" dirty="0" smtClean="0"/>
              <a:t>NACİYE KAYBOLDU</a:t>
            </a:r>
            <a:br>
              <a:rPr lang="tr-TR" sz="2500" b="1" i="1" dirty="0" smtClean="0"/>
            </a:br>
            <a:r>
              <a:rPr lang="tr-TR" sz="2500" b="1" i="1" dirty="0" smtClean="0"/>
              <a:t>   Dayımın bakla tarlasına Makbule ile giderdik. Bir gün Naciye de bizimle gelmek istedi. İlk defa benden </a:t>
            </a:r>
            <a:r>
              <a:rPr lang="tr-TR" sz="2500" b="1" i="1" dirty="0" err="1" smtClean="0"/>
              <a:t>birşey</a:t>
            </a:r>
            <a:r>
              <a:rPr lang="tr-TR" sz="2500" b="1" i="1" dirty="0" smtClean="0"/>
              <a:t> istediği için olmaz diyemedim. Annemde izin çıkınca o gün üç kardeş tarlaya gittik. Naciye eline bir sopa aldı ve kargaların ardından koşturdu durdu. Bir ara Makbule ile uzun süren bir konuşmamız oldu.</a:t>
            </a:r>
            <a:br>
              <a:rPr lang="tr-TR" sz="2500" b="1" i="1" dirty="0" smtClean="0"/>
            </a:br>
            <a:r>
              <a:rPr lang="tr-TR" sz="2500" b="1" i="1" dirty="0" smtClean="0"/>
              <a:t>   Tarlanın ortasındaki kulübenin önüne oturduk ve yemeğe başlayacaktık ki, Naciye’nin yanımızda olmadığını fark ettik. Sağa baktık, sola baktık, Naciye nerdesin diye bağırdık, Naciye yok. Neden sonra Naciye çıkageldi. Meğer karga peşinde koşarken çok yorulan Naciye kulübeye girmiş ve döşeğe yatıp uyumuş. Naciye’nin ortaya çıkmasıyla birlikte rahatladık ve yemeklerimizi yedik.</a:t>
            </a:r>
            <a:endParaRPr lang="tr-TR" sz="2500"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0"/>
            <a:ext cx="8929718" cy="6878806"/>
          </a:xfrm>
          <a:prstGeom prst="rect">
            <a:avLst/>
          </a:prstGeom>
        </p:spPr>
        <p:txBody>
          <a:bodyPr wrap="square">
            <a:spAutoFit/>
          </a:bodyPr>
          <a:lstStyle/>
          <a:p>
            <a:r>
              <a:rPr lang="tr-TR" b="1" dirty="0" smtClean="0"/>
              <a:t/>
            </a:r>
            <a:br>
              <a:rPr lang="tr-TR" b="1" dirty="0" smtClean="0"/>
            </a:br>
            <a:r>
              <a:rPr lang="tr-TR" sz="2700" b="1" i="1" dirty="0" smtClean="0"/>
              <a:t>İLK ANDA CANIM SIKILMIŞTI</a:t>
            </a:r>
            <a:br>
              <a:rPr lang="tr-TR" sz="2700" b="1" i="1" dirty="0" smtClean="0"/>
            </a:br>
            <a:r>
              <a:rPr lang="tr-TR" sz="2700" b="1" i="1" dirty="0" smtClean="0"/>
              <a:t>   Bakla tarlasında yalnız başıma bekçilik yaptığım günlerden birinde öğle vakti kulübenin önündeki çardak altında uyuya kalmışım. Aradan ne kadar zaman geçti bilmiyorum, annemin sesine uyandım.</a:t>
            </a:r>
            <a:br>
              <a:rPr lang="tr-TR" sz="2700" b="1" i="1" dirty="0" smtClean="0"/>
            </a:br>
            <a:r>
              <a:rPr lang="tr-TR" sz="2700" b="1" i="1" dirty="0" smtClean="0"/>
              <a:t>   Annem: ” Dayısı şuna bak, Mustafa uyuya kalmış. Makbule dün pınardan soğuk su içince hastalandı ya, Mustafa bütün gece başında bekledi. Ondan uykusunu alamadı. Neyse ki Makbule’ye ballı ıhlamur içirdim de iyileşti ” dedi.</a:t>
            </a:r>
            <a:br>
              <a:rPr lang="tr-TR" sz="2700" b="1" i="1" dirty="0" smtClean="0"/>
            </a:br>
            <a:r>
              <a:rPr lang="tr-TR" sz="2700" b="1" i="1" dirty="0" smtClean="0"/>
              <a:t>   Dayım: ” Bırak canım uyusun. Benim en sevdiğim şeydir burada uyumak. Bu öğle sıcağında karga falan uğramaz. Bir yatsam iki saatten önce top atsan uyanmam ” dedi.</a:t>
            </a:r>
            <a:br>
              <a:rPr lang="tr-TR" sz="2700" b="1" i="1" dirty="0" smtClean="0"/>
            </a:br>
            <a:r>
              <a:rPr lang="tr-TR" sz="2700" b="1" i="1" dirty="0" smtClean="0"/>
              <a:t>   Bu konuşmaları duyunca ayağa fırladım. Uykuda yakalandım diye ilk anda canım sıkılmıştı ama Makbule’nin iyileştiğini duyunca rahatladım.</a:t>
            </a:r>
            <a:r>
              <a:rPr lang="tr-TR" b="1" dirty="0" smtClean="0"/>
              <a:t/>
            </a:r>
            <a:br>
              <a:rPr lang="tr-TR" b="1" dirty="0" smtClean="0"/>
            </a:b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34</Words>
  <Application>Microsoft Office PowerPoint</Application>
  <PresentationFormat>Ekran Gösterisi (4:3)</PresentationFormat>
  <Paragraphs>15</Paragraphs>
  <Slides>11</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vt:i4>
      </vt:variant>
    </vt:vector>
  </HeadingPairs>
  <TitlesOfParts>
    <vt:vector size="15" baseType="lpstr">
      <vt:lpstr>Arial</vt:lpstr>
      <vt:lpstr>Arial Black</vt:lpstr>
      <vt:lpstr>Calibri</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Administrator</dc:creator>
  <cp:keywords>www.sorubak.com</cp:keywords>
  <dc:description>www.sorubak.com</dc:description>
  <cp:lastModifiedBy>doğan</cp:lastModifiedBy>
  <cp:revision>9</cp:revision>
  <dcterms:created xsi:type="dcterms:W3CDTF">2016-01-03T14:42:47Z</dcterms:created>
  <dcterms:modified xsi:type="dcterms:W3CDTF">2016-01-04T11:55:29Z</dcterms:modified>
</cp:coreProperties>
</file>