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7A104-719D-4FCE-8CAB-C1DD086D5A5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4CBDB-00CA-4C6D-840A-03CC9D089BE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0675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4CBDB-00CA-4C6D-840A-03CC9D089BEF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4138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7624" y="548680"/>
            <a:ext cx="6440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AÇIK HECE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c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p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h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43608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9959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203848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8011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92080" y="1484784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596336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740352" y="1484784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547664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25963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491880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707904" y="1484784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156176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652120" y="1484784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99187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v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f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j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043608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9959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203848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8011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92080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596336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74035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547664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25963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491880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635896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7956376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580112" y="1484784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316416" y="1484784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22677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25963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115616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347864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96136" y="33265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508104" y="1484784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74035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99187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763688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475656" y="1484784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707904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995936" y="1484784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372200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012160" y="1484784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316416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8604448" y="1484784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187624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043608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275856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347864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24128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436096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812360" y="33265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884368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03648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259632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491880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94015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652120" y="1484784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991872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100392" y="1484784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483768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7625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332656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1156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5557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452320" y="148478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403</Words>
  <Application>Microsoft Office PowerPoint</Application>
  <PresentationFormat>Ekran Gösterisi (4:3)</PresentationFormat>
  <Paragraphs>401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2013-12-28T20:24:34Z</dcterms:created>
  <dcterms:modified xsi:type="dcterms:W3CDTF">2015-11-26T21:14:58Z</dcterms:modified>
</cp:coreProperties>
</file>