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9D69FE-C095-4382-9E44-D95FF938B0B4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F5BF1-2AC6-43BE-940E-47FA16F6B4B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00006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F5BF1-2AC6-43BE-940E-47FA16F6B4BC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1045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Başlık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Veri Yer Tutucusu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İçerik Yer Tutucus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Veri Yer Tutucus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aşlık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Metin Yer Tutucus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İçerik Yer Tutucus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24" name="Altbilgi Yer Tutucusu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29" name="Altbilgi Yer Tutucusu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sim Yer Tutucusu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Veri Yer Tutucusu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28" name="Altbilgi Yer Tutucusu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Başlık Yer Tutucus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349" y="764704"/>
            <a:ext cx="6338887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763" y="1916832"/>
            <a:ext cx="6338887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688" y="5301208"/>
            <a:ext cx="6338887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Milki bekadan gelmisem (2)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0" out="325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7504" y="0"/>
            <a:ext cx="188640" cy="18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13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7666">
        <p14:ripple/>
      </p:transition>
    </mc:Choice>
    <mc:Fallback xmlns="">
      <p:transition spd="slow" advTm="76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476672"/>
            <a:ext cx="6334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42493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361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5656">
        <p14:ripple/>
      </p:transition>
    </mc:Choice>
    <mc:Fallback xmlns="">
      <p:transition spd="slow" advTm="1565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29200"/>
            <a:ext cx="8964488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693" y="440798"/>
            <a:ext cx="6334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026033" y="2708920"/>
            <a:ext cx="61206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latin typeface="Monotype Corsiva" panose="03010101010201010101" pitchFamily="66" charset="0"/>
              </a:rPr>
              <a:t>Hazırlayan: </a:t>
            </a:r>
            <a:endParaRPr lang="tr-TR" sz="2800" b="1" dirty="0" smtClean="0">
              <a:latin typeface="Monotype Corsiva" panose="03010101010201010101" pitchFamily="66" charset="0"/>
            </a:endParaRPr>
          </a:p>
          <a:p>
            <a:endParaRPr lang="tr-TR" sz="2800" b="1" dirty="0" smtClean="0">
              <a:latin typeface="Monotype Corsiva" panose="03010101010201010101" pitchFamily="66" charset="0"/>
            </a:endParaRPr>
          </a:p>
          <a:p>
            <a:r>
              <a:rPr lang="tr-TR" sz="4000" b="1" dirty="0" smtClean="0">
                <a:latin typeface="Monotype Corsiva" panose="03010101010201010101" pitchFamily="66" charset="0"/>
              </a:rPr>
              <a:t>ELİF </a:t>
            </a:r>
            <a:r>
              <a:rPr lang="tr-TR" sz="4000" b="1" dirty="0">
                <a:latin typeface="Monotype Corsiva" panose="03010101010201010101" pitchFamily="66" charset="0"/>
              </a:rPr>
              <a:t>GÖKÇEN TOKSÖZ</a:t>
            </a:r>
          </a:p>
        </p:txBody>
      </p:sp>
    </p:spTree>
    <p:extLst>
      <p:ext uri="{BB962C8B-B14F-4D97-AF65-F5344CB8AC3E}">
        <p14:creationId xmlns:p14="http://schemas.microsoft.com/office/powerpoint/2010/main" val="222472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557">
        <p14:ripple/>
      </p:transition>
    </mc:Choice>
    <mc:Fallback xmlns="">
      <p:transition spd="slow" advTm="655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20688"/>
            <a:ext cx="6338887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560" y="5301207"/>
            <a:ext cx="6338887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60848"/>
            <a:ext cx="7416824" cy="2979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04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8063">
        <p14:ripple/>
      </p:transition>
    </mc:Choice>
    <mc:Fallback xmlns="">
      <p:transition spd="slow" advTm="806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20688"/>
            <a:ext cx="6338887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671" y="1620482"/>
            <a:ext cx="8136903" cy="457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914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2732">
        <p14:ripple/>
      </p:transition>
    </mc:Choice>
    <mc:Fallback xmlns="">
      <p:transition spd="slow" advTm="1273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20688"/>
            <a:ext cx="6338887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592239"/>
            <a:ext cx="8280920" cy="44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14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1428">
        <p14:ripple/>
      </p:transition>
    </mc:Choice>
    <mc:Fallback xmlns="">
      <p:transition spd="slow" advTm="1142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20688"/>
            <a:ext cx="6338887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352929" cy="4673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040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5444">
        <p14:ripple/>
      </p:transition>
    </mc:Choice>
    <mc:Fallback xmlns="">
      <p:transition spd="slow" advTm="1544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848872" cy="792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1"/>
            <a:ext cx="8280920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019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4753">
        <p14:ripple/>
      </p:transition>
    </mc:Choice>
    <mc:Fallback xmlns="">
      <p:transition spd="slow" advTm="1475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6672"/>
            <a:ext cx="6334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424936" cy="5209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055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8759">
        <p14:ripple/>
      </p:transition>
    </mc:Choice>
    <mc:Fallback xmlns="">
      <p:transition spd="slow" advTm="875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018" y="476672"/>
            <a:ext cx="6334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700808"/>
            <a:ext cx="8136904" cy="489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958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5279">
        <p14:ripple/>
      </p:transition>
    </mc:Choice>
    <mc:Fallback xmlns="">
      <p:transition spd="slow" advTm="527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04664"/>
            <a:ext cx="6334125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8496943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64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2355">
        <p14:ripple/>
      </p:transition>
    </mc:Choice>
    <mc:Fallback xmlns="">
      <p:transition spd="slow" advTm="1235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7</Words>
  <Application>Microsoft Office PowerPoint</Application>
  <PresentationFormat>Ekran Gösterisi (4:3)</PresentationFormat>
  <Paragraphs>5</Paragraphs>
  <Slides>11</Slides>
  <Notes>1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Calibri</vt:lpstr>
      <vt:lpstr>Franklin Gothic Book</vt:lpstr>
      <vt:lpstr>Franklin Gothic Medium</vt:lpstr>
      <vt:lpstr>Monotype Corsiva</vt:lpstr>
      <vt:lpstr>Wingdings 2</vt:lpstr>
      <vt:lpstr>Gezinti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şaban TOKSÖZ</dc:creator>
  <cp:keywords>www.sorubak.com</cp:keywords>
  <cp:lastModifiedBy>doğan</cp:lastModifiedBy>
  <cp:revision>10</cp:revision>
  <dcterms:created xsi:type="dcterms:W3CDTF">2016-03-26T09:26:46Z</dcterms:created>
  <dcterms:modified xsi:type="dcterms:W3CDTF">2016-03-28T19:23:20Z</dcterms:modified>
</cp:coreProperties>
</file>