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FAA2C-F231-464B-BDA7-1A50C22B04F9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85269-64ED-42CE-A998-EFEEF9DA639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1676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85269-64ED-42CE-A998-EFEEF9DA6396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970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30000"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0">
    <p:sndAc>
      <p:stSnd>
        <p:snd r:embed="rId13" name="click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75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3559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40152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806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7160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50810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00192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latin typeface="Hand writing Mutlu" pitchFamily="2" charset="0"/>
              </a:rPr>
              <a:t>le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el</a:t>
            </a:r>
            <a:r>
              <a:rPr lang="tr-TR" sz="6000" dirty="0" smtClean="0">
                <a:latin typeface="Hand writing Mutlu" pitchFamily="2" charset="0"/>
              </a:rPr>
              <a:t> 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ete 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at.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8640"/>
            <a:ext cx="494062" cy="72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32 Dikdörtgen"/>
          <p:cNvSpPr/>
          <p:nvPr/>
        </p:nvSpPr>
        <p:spPr>
          <a:xfrm>
            <a:off x="6804248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556792"/>
            <a:ext cx="494062" cy="72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918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5983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918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let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tel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61156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115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04360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5476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0517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13184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6358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920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99992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0679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86003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7961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2281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66023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09228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5243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5983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918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5983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918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2362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6683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810039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5324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59832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‘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3478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8519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27984" y="0"/>
            <a:ext cx="100811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3968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lat’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</a:t>
            </a:r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el</a:t>
            </a:r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err="1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8042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2362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6683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810039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5324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411760" y="0"/>
            <a:ext cx="72008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059832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41987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8519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6521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427984" y="0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2839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15617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58822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02027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4523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9563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3164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75557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356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8762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69168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237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let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75557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356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8762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69168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237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75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3559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940152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1480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7160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580112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00192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237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237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te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it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5868144" y="0"/>
            <a:ext cx="64807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it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let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275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li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let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89959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3316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7636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9158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119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ne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et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li      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9563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8640"/>
            <a:ext cx="1664464" cy="69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1664464" cy="69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-252536" y="0"/>
            <a:ext cx="136815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1561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6916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ne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ne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2" name="31 Dikdörtgen"/>
          <p:cNvSpPr/>
          <p:nvPr/>
        </p:nvSpPr>
        <p:spPr>
          <a:xfrm>
            <a:off x="60841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5162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94826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45232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8123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82444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8676456" y="0"/>
            <a:ext cx="4675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6023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452320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4293096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11561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69168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1957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627784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6440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4293096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9" name="38 Dikdörtgen"/>
          <p:cNvSpPr/>
          <p:nvPr/>
        </p:nvSpPr>
        <p:spPr>
          <a:xfrm>
            <a:off x="6660232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100392" y="5445224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6023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452320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4293096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89959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75656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9797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41176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78802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7961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nar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lar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iri.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4293096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9" name="38 Dikdörtgen"/>
          <p:cNvSpPr/>
          <p:nvPr/>
        </p:nvSpPr>
        <p:spPr>
          <a:xfrm>
            <a:off x="6660232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100392" y="5445224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2281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66023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09228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5243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75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35597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08416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7160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444208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latin typeface="Hand writing Mutlu" pitchFamily="2" charset="0"/>
              </a:rPr>
              <a:t>la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tel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6023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452320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4293096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89959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75656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97971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41176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3478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28396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78802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7961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 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nar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4293096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9" name="38 Dikdörtgen"/>
          <p:cNvSpPr/>
          <p:nvPr/>
        </p:nvSpPr>
        <p:spPr>
          <a:xfrm>
            <a:off x="6660232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100392" y="5445224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2281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66023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09228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52432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6023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452320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4293096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61156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11560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18762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61967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0517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555776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8438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71601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75856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2839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07605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tan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i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li.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4293096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9" name="38 Dikdörtgen"/>
          <p:cNvSpPr/>
          <p:nvPr/>
        </p:nvSpPr>
        <p:spPr>
          <a:xfrm>
            <a:off x="6660232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100392" y="5445224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50810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94015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30019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7322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1642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5963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80283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853244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6023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452320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4293096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61156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11560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18762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61967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05172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555776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84380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4716016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779912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275856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28396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07605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tan o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nar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 al.</a:t>
            </a:r>
            <a:endParaRPr lang="tr-TR" sz="60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4293096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  <p:sp>
        <p:nvSpPr>
          <p:cNvPr id="39" name="38 Dikdörtgen"/>
          <p:cNvSpPr/>
          <p:nvPr/>
        </p:nvSpPr>
        <p:spPr>
          <a:xfrm>
            <a:off x="6660232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8100392" y="5445224"/>
            <a:ext cx="79208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r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50810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940152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63722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680424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1642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759633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802838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8532440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30000"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9716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971600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07605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7160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65212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Al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E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 al.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754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40364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90770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41176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,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84380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20384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00404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99593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563888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5720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436096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r>
              <a:rPr lang="tr-TR" sz="6000" dirty="0" smtClean="0">
                <a:latin typeface="Hand writing Mutlu" pitchFamily="2" charset="0"/>
              </a:rPr>
              <a:t> 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tel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9716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9716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403648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2392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228184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et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39552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99592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75656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907704" y="5877272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419872" y="5877272"/>
            <a:ext cx="11521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93204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5877272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796136" y="5877272"/>
            <a:ext cx="129614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092280" y="5877272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524328" y="5877272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8100392" y="5877272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532440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9716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97160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403648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228184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Ata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tel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al.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5445224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5445224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23728" y="4221088"/>
            <a:ext cx="93610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131840" y="4221088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5445224"/>
            <a:ext cx="108012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75856" y="5445224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644008" y="4221088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İ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4221088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i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644008" y="5445224"/>
            <a:ext cx="122413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12160" y="5445224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n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293096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668344" y="4293096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o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388424" y="5877272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17" name="16 Dikdörtgen"/>
          <p:cNvSpPr/>
          <p:nvPr/>
        </p:nvSpPr>
        <p:spPr>
          <a:xfrm>
            <a:off x="0" y="0"/>
            <a:ext cx="111561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11561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54766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l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2555776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131840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63888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e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0"/>
            <a:ext cx="36004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868144" y="0"/>
            <a:ext cx="504056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860032" y="0"/>
            <a:ext cx="576064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t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427984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5436096" y="0"/>
            <a:ext cx="43204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atin typeface="Hand writing Mutlu" pitchFamily="2" charset="0"/>
              </a:rPr>
              <a:t>a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6372200" y="0"/>
            <a:ext cx="288032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.</a:t>
            </a:r>
            <a:endParaRPr lang="tr-TR" sz="6000" dirty="0"/>
          </a:p>
        </p:txBody>
      </p:sp>
      <p:sp>
        <p:nvSpPr>
          <p:cNvPr id="30" name="29 Dikdörtgen"/>
          <p:cNvSpPr/>
          <p:nvPr/>
        </p:nvSpPr>
        <p:spPr>
          <a:xfrm>
            <a:off x="0" y="1340768"/>
            <a:ext cx="9144000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lat </a:t>
            </a:r>
            <a:r>
              <a:rPr lang="tr-TR" sz="6000" dirty="0" smtClean="0">
                <a:solidFill>
                  <a:schemeClr val="bg1"/>
                </a:solidFill>
                <a:latin typeface="Hand writing Mutlu" pitchFamily="2" charset="0"/>
              </a:rPr>
              <a:t>et</a:t>
            </a:r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tat.</a:t>
            </a:r>
            <a:endParaRPr lang="tr-TR" sz="6000" dirty="0"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8820472" y="5877272"/>
            <a:ext cx="323528" cy="98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?</a:t>
            </a:r>
            <a:endParaRPr lang="tr-TR" sz="6000" dirty="0"/>
          </a:p>
        </p:txBody>
      </p:sp>
    </p:spTree>
  </p:cSld>
  <p:clrMapOvr>
    <a:masterClrMapping/>
  </p:clrMapOvr>
  <p:transition advClick="0" advTm="30000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1048</Words>
  <Application>Microsoft Office PowerPoint</Application>
  <PresentationFormat>Ekran Gösterisi (4:3)</PresentationFormat>
  <Paragraphs>942</Paragraphs>
  <Slides>32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6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2013-11-29T12:04:54Z</dcterms:created>
  <dcterms:modified xsi:type="dcterms:W3CDTF">2015-11-26T21:21:49Z</dcterms:modified>
</cp:coreProperties>
</file>