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6" r:id="rId2"/>
    <p:sldId id="273" r:id="rId3"/>
    <p:sldId id="257" r:id="rId4"/>
    <p:sldId id="258" r:id="rId5"/>
    <p:sldId id="259" r:id="rId6"/>
    <p:sldId id="260" r:id="rId7"/>
    <p:sldId id="261" r:id="rId8"/>
    <p:sldId id="274" r:id="rId9"/>
    <p:sldId id="262" r:id="rId10"/>
    <p:sldId id="263" r:id="rId11"/>
    <p:sldId id="265" r:id="rId12"/>
    <p:sldId id="266" r:id="rId13"/>
    <p:sldId id="267" r:id="rId14"/>
    <p:sldId id="268" r:id="rId15"/>
    <p:sldId id="269" r:id="rId16"/>
    <p:sldId id="272" r:id="rId17"/>
    <p:sldId id="276" r:id="rId18"/>
    <p:sldId id="270" r:id="rId19"/>
    <p:sldId id="271" r:id="rId20"/>
    <p:sldId id="277" r:id="rId21"/>
    <p:sldId id="280" r:id="rId22"/>
    <p:sldId id="281" r:id="rId23"/>
    <p:sldId id="282" r:id="rId24"/>
    <p:sldId id="283" r:id="rId25"/>
    <p:sldId id="279" r:id="rId26"/>
    <p:sldId id="278" r:id="rId27"/>
    <p:sldId id="284" r:id="rId28"/>
    <p:sldId id="285" r:id="rId29"/>
    <p:sldId id="286" r:id="rId30"/>
    <p:sldId id="287" r:id="rId3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F7754F-4627-429C-BFD2-5DB346A0180B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A5A01D-28D6-4B29-8E4C-66589FC0967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993279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A5A01D-28D6-4B29-8E4C-66589FC09678}" type="slidenum">
              <a:rPr lang="tr-TR" smtClean="0"/>
              <a:pPr/>
              <a:t>30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199663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EDA2E-4026-4CCA-A2D5-4A4E2284A0DA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 advClick="0" advTm="2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5C755-07F0-43A3-B276-EDCA67D54BFC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 advClick="0" advTm="2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AB4C6-8B53-4231-84F2-827057385FC3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 advClick="0" advTm="2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1AA92-A7F5-476B-AAD4-1CC7C3B176A3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 advClick="0" advTm="2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8A287-B9B0-4EF6-A86D-5556A20BB315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 advClick="0" advTm="2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5412E-D813-4A7D-86EA-02639D251439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 advClick="0" advTm="2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B17D4-D42F-46D9-ADD5-2D81D1316A96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 advClick="0" advTm="2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6370A-9664-4E18-A22A-1CD550347AE7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 advClick="0" advTm="2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03823-E76D-4265-909C-3FE7F9FC0034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 advClick="0" advTm="2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8076B-06BB-4A6A-B007-F44DA5146BFF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 advClick="0" advTm="2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28C83-46D4-40CB-A58C-2FB13EEF3F2D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 advClick="0" advTm="2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C83905-00DD-4120-AF27-80F3E168DC2D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 advClick="0" advTm="2000"/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908720"/>
            <a:ext cx="9002874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Manİsa</a:t>
            </a:r>
            <a:r>
              <a:rPr lang="tr-TR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tr-TR" sz="36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tarzanI</a:t>
            </a:r>
            <a:r>
              <a:rPr lang="tr-TR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tr-TR" sz="36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ahmet</a:t>
            </a:r>
            <a:r>
              <a:rPr lang="tr-TR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tr-TR" sz="36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bedevİ</a:t>
            </a:r>
            <a:r>
              <a:rPr lang="tr-TR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tr-TR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İ</a:t>
            </a:r>
            <a:r>
              <a:rPr lang="tr-TR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lkokulu</a:t>
            </a:r>
          </a:p>
          <a:p>
            <a:pPr algn="ctr"/>
            <a:r>
              <a:rPr lang="tr-TR" sz="3600" b="1" cap="all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E,l,a,t,İ,n,o,r,m  </a:t>
            </a:r>
            <a:r>
              <a:rPr lang="tr-TR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sesİ</a:t>
            </a:r>
          </a:p>
          <a:p>
            <a:pPr algn="ctr"/>
            <a:r>
              <a:rPr lang="tr-TR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Cümle </a:t>
            </a:r>
            <a:r>
              <a:rPr lang="tr-TR" sz="36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çalIşmasI</a:t>
            </a:r>
            <a:endParaRPr lang="tr-TR" sz="36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tr-TR" sz="3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1e</a:t>
            </a:r>
            <a:r>
              <a:rPr lang="tr-TR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tr-TR" sz="3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sInIfI</a:t>
            </a:r>
            <a:endParaRPr lang="tr-TR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spd="med" advClick="0" advTm="2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1691680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1331640" y="0"/>
            <a:ext cx="122413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i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12" name="11 Dikdörtgen"/>
          <p:cNvSpPr/>
          <p:nvPr/>
        </p:nvSpPr>
        <p:spPr>
          <a:xfrm>
            <a:off x="1691680" y="0"/>
            <a:ext cx="144016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915816" y="0"/>
            <a:ext cx="136815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707904" y="0"/>
            <a:ext cx="172819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5148064" y="0"/>
            <a:ext cx="129614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6372200" y="0"/>
            <a:ext cx="28803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0" y="836712"/>
            <a:ext cx="165618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1619672" y="836712"/>
            <a:ext cx="122413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ni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2123728" y="836712"/>
            <a:ext cx="187220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3563888" y="836712"/>
            <a:ext cx="197971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5148064" y="836712"/>
            <a:ext cx="36004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0" y="1700808"/>
            <a:ext cx="136815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1115616" y="1700808"/>
            <a:ext cx="158417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2483768" y="1700808"/>
            <a:ext cx="165618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4067944" y="1628800"/>
            <a:ext cx="36004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ransition spd="med"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2" grpId="0"/>
      <p:bldP spid="14" grpId="0"/>
      <p:bldP spid="16" grpId="0"/>
      <p:bldP spid="19" grpId="0"/>
      <p:bldP spid="21" grpId="0"/>
      <p:bldP spid="22" grpId="0"/>
      <p:bldP spid="23" grpId="0"/>
      <p:bldP spid="25" grpId="0"/>
      <p:bldP spid="24" grpId="0"/>
      <p:bldP spid="27" grpId="0"/>
      <p:bldP spid="28" grpId="0"/>
      <p:bldP spid="29" grpId="0"/>
      <p:bldP spid="30" grpId="0"/>
      <p:bldP spid="3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1187624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611560" y="0"/>
            <a:ext cx="187220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ra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12" name="11 Dikdörtgen"/>
          <p:cNvSpPr/>
          <p:nvPr/>
        </p:nvSpPr>
        <p:spPr>
          <a:xfrm>
            <a:off x="2195736" y="0"/>
            <a:ext cx="79208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699792" y="0"/>
            <a:ext cx="144016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rol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4355976" y="0"/>
            <a:ext cx="64807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4716016" y="0"/>
            <a:ext cx="151216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ra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0" y="908720"/>
            <a:ext cx="169168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An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5940152" y="0"/>
            <a:ext cx="36004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1331640" y="908720"/>
            <a:ext cx="136815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2123728" y="908720"/>
            <a:ext cx="151216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ni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3419872" y="908720"/>
            <a:ext cx="129614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4139952" y="908720"/>
            <a:ext cx="151216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ra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5436096" y="836712"/>
            <a:ext cx="36004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0" y="1844824"/>
            <a:ext cx="147565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Ni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1043608" y="1844824"/>
            <a:ext cx="144016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1979712" y="1844824"/>
            <a:ext cx="122413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ni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3203848" y="1844824"/>
            <a:ext cx="100811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3851920" y="1844824"/>
            <a:ext cx="129614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ra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5004048" y="1844824"/>
            <a:ext cx="28803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ransition spd="med"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2" grpId="0"/>
      <p:bldP spid="14" grpId="0"/>
      <p:bldP spid="16" grpId="0"/>
      <p:bldP spid="19" grpId="0"/>
      <p:bldP spid="22" grpId="0"/>
      <p:bldP spid="23" grpId="0"/>
      <p:bldP spid="25" grpId="0"/>
      <p:bldP spid="24" grpId="0"/>
      <p:bldP spid="27" grpId="0"/>
      <p:bldP spid="29" grpId="0"/>
      <p:bldP spid="30" grpId="0"/>
      <p:bldP spid="31" grpId="0"/>
      <p:bldP spid="18" grpId="0"/>
      <p:bldP spid="20" grpId="0"/>
      <p:bldP spid="21" grpId="0"/>
      <p:bldP spid="26" grpId="0"/>
      <p:bldP spid="3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260648"/>
            <a:ext cx="1368152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755576" y="260648"/>
            <a:ext cx="194421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lat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12" name="11 Dikdörtgen"/>
          <p:cNvSpPr/>
          <p:nvPr/>
        </p:nvSpPr>
        <p:spPr>
          <a:xfrm>
            <a:off x="2411760" y="260648"/>
            <a:ext cx="86409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987824" y="260648"/>
            <a:ext cx="100811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li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4139952" y="260648"/>
            <a:ext cx="108012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4788024" y="260648"/>
            <a:ext cx="151216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let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7452320" y="260648"/>
            <a:ext cx="28803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6228184" y="260648"/>
            <a:ext cx="115212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323528" y="1268760"/>
            <a:ext cx="36004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İ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395536" y="1268760"/>
            <a:ext cx="158417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let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1979712" y="1268760"/>
            <a:ext cx="129614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2843808" y="1268760"/>
            <a:ext cx="115212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li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4139952" y="1268760"/>
            <a:ext cx="36004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i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4211960" y="1268760"/>
            <a:ext cx="147565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let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5508104" y="1196752"/>
            <a:ext cx="43204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0" y="2564904"/>
            <a:ext cx="187220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1475656" y="2564904"/>
            <a:ext cx="165618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lan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3203848" y="2564904"/>
            <a:ext cx="115212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3995936" y="2564904"/>
            <a:ext cx="172819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tan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5868144" y="2564904"/>
            <a:ext cx="115212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in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6948264" y="2564904"/>
            <a:ext cx="36004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ransition spd="med"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2" grpId="0"/>
      <p:bldP spid="14" grpId="0"/>
      <p:bldP spid="16" grpId="0"/>
      <p:bldP spid="19" grpId="0"/>
      <p:bldP spid="22" grpId="0"/>
      <p:bldP spid="23" grpId="0"/>
      <p:bldP spid="25" grpId="0"/>
      <p:bldP spid="24" grpId="0"/>
      <p:bldP spid="27" grpId="0"/>
      <p:bldP spid="29" grpId="0"/>
      <p:bldP spid="30" grpId="0"/>
      <p:bldP spid="31" grpId="0"/>
      <p:bldP spid="18" grpId="0"/>
      <p:bldP spid="20" grpId="0"/>
      <p:bldP spid="21" grpId="0"/>
      <p:bldP spid="26" grpId="0"/>
      <p:bldP spid="28" grpId="0"/>
      <p:bldP spid="33" grpId="0"/>
      <p:bldP spid="3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260648"/>
            <a:ext cx="1763688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1403648" y="260648"/>
            <a:ext cx="100811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il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12" name="11 Dikdörtgen"/>
          <p:cNvSpPr/>
          <p:nvPr/>
        </p:nvSpPr>
        <p:spPr>
          <a:xfrm>
            <a:off x="2627784" y="260648"/>
            <a:ext cx="86409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3203848" y="260648"/>
            <a:ext cx="115212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4499992" y="260648"/>
            <a:ext cx="172819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7452320" y="260648"/>
            <a:ext cx="28803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6444208" y="260648"/>
            <a:ext cx="115212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323528" y="1268760"/>
            <a:ext cx="158417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Ni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1619672" y="1268760"/>
            <a:ext cx="108012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2915816" y="1268760"/>
            <a:ext cx="144016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3995936" y="1268760"/>
            <a:ext cx="115212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5148064" y="1268760"/>
            <a:ext cx="129614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6300192" y="1196752"/>
            <a:ext cx="21602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0" y="2564904"/>
            <a:ext cx="187220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An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1475656" y="2564904"/>
            <a:ext cx="122413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2699792" y="2564904"/>
            <a:ext cx="144016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on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3995936" y="2564904"/>
            <a:ext cx="144016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5004048" y="2564904"/>
            <a:ext cx="108012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6084168" y="2564904"/>
            <a:ext cx="129614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6876256" y="2564904"/>
            <a:ext cx="122413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7956376" y="2564904"/>
            <a:ext cx="118762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6" name="35 Dikdörtgen"/>
          <p:cNvSpPr/>
          <p:nvPr/>
        </p:nvSpPr>
        <p:spPr>
          <a:xfrm>
            <a:off x="8999984" y="2492896"/>
            <a:ext cx="14401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ransition spd="med"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2" grpId="0"/>
      <p:bldP spid="14" grpId="0"/>
      <p:bldP spid="16" grpId="0"/>
      <p:bldP spid="22" grpId="0"/>
      <p:bldP spid="23" grpId="0"/>
      <p:bldP spid="25" grpId="0"/>
      <p:bldP spid="24" grpId="0"/>
      <p:bldP spid="27" grpId="0"/>
      <p:bldP spid="29" grpId="0"/>
      <p:bldP spid="30" grpId="0"/>
      <p:bldP spid="31" grpId="0"/>
      <p:bldP spid="20" grpId="0"/>
      <p:bldP spid="21" grpId="0"/>
      <p:bldP spid="26" grpId="0"/>
      <p:bldP spid="28" grpId="0"/>
      <p:bldP spid="33" grpId="0"/>
      <p:bldP spid="34" grpId="0"/>
      <p:bldP spid="32" grpId="0"/>
      <p:bldP spid="35" grpId="0"/>
      <p:bldP spid="3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260648"/>
            <a:ext cx="1763688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An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1331640" y="260648"/>
            <a:ext cx="151216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12" name="11 Dikdörtgen"/>
          <p:cNvSpPr/>
          <p:nvPr/>
        </p:nvSpPr>
        <p:spPr>
          <a:xfrm>
            <a:off x="2627784" y="260648"/>
            <a:ext cx="172819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3707904" y="260648"/>
            <a:ext cx="144016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4499992" y="260648"/>
            <a:ext cx="136815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li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7452320" y="260648"/>
            <a:ext cx="28803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6444208" y="260648"/>
            <a:ext cx="115212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323528" y="1268760"/>
            <a:ext cx="108012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1115616" y="1268760"/>
            <a:ext cx="129614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2267744" y="1484784"/>
            <a:ext cx="2016224" cy="830997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10</a:t>
            </a:r>
            <a:endParaRPr lang="tr-TR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3995936" y="1268760"/>
            <a:ext cx="115212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4860032" y="1268760"/>
            <a:ext cx="115212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5868144" y="1268760"/>
            <a:ext cx="201622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7668344" y="1268760"/>
            <a:ext cx="111561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8748464" y="1196752"/>
            <a:ext cx="14401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0" y="2636912"/>
            <a:ext cx="144016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899592" y="2636912"/>
            <a:ext cx="230425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tan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2843808" y="2636912"/>
            <a:ext cx="172819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an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3995936" y="2636912"/>
            <a:ext cx="129614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4932040" y="2636912"/>
            <a:ext cx="122413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7236296" y="2636912"/>
            <a:ext cx="118762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6" name="35 Dikdörtgen"/>
          <p:cNvSpPr/>
          <p:nvPr/>
        </p:nvSpPr>
        <p:spPr>
          <a:xfrm>
            <a:off x="8460432" y="2636912"/>
            <a:ext cx="14401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404664"/>
            <a:ext cx="883543" cy="7578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00" y="2852936"/>
            <a:ext cx="740107" cy="721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2" grpId="0"/>
      <p:bldP spid="14" grpId="0"/>
      <p:bldP spid="16" grpId="0"/>
      <p:bldP spid="22" grpId="0"/>
      <p:bldP spid="23" grpId="0"/>
      <p:bldP spid="25" grpId="0"/>
      <p:bldP spid="24" grpId="0"/>
      <p:bldP spid="27" grpId="0"/>
      <p:bldP spid="29" grpId="0"/>
      <p:bldP spid="30" grpId="0"/>
      <p:bldP spid="31" grpId="0"/>
      <p:bldP spid="20" grpId="0"/>
      <p:bldP spid="21" grpId="0"/>
      <p:bldP spid="26" grpId="0"/>
      <p:bldP spid="28" grpId="0"/>
      <p:bldP spid="33" grpId="0"/>
      <p:bldP spid="34" grpId="0"/>
      <p:bldP spid="32" grpId="0"/>
      <p:bldP spid="35" grpId="0"/>
      <p:bldP spid="3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260648"/>
            <a:ext cx="1403648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683568" y="260648"/>
            <a:ext cx="115212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li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12" name="11 Dikdörtgen"/>
          <p:cNvSpPr/>
          <p:nvPr/>
        </p:nvSpPr>
        <p:spPr>
          <a:xfrm>
            <a:off x="1331640" y="260648"/>
            <a:ext cx="136815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627784" y="260648"/>
            <a:ext cx="136815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563888" y="260648"/>
            <a:ext cx="144016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7524328" y="260648"/>
            <a:ext cx="28803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6516216" y="260648"/>
            <a:ext cx="115212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0" y="1340768"/>
            <a:ext cx="165618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1187624" y="1340768"/>
            <a:ext cx="187220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tan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2915816" y="1340768"/>
            <a:ext cx="144016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an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3923928" y="1340768"/>
            <a:ext cx="115212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4283968" y="1340768"/>
            <a:ext cx="201622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ni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6012160" y="1412776"/>
            <a:ext cx="111561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i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6372200" y="1412776"/>
            <a:ext cx="165618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let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7740352" y="1412776"/>
            <a:ext cx="39553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0" y="2564904"/>
            <a:ext cx="183569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971600" y="2564904"/>
            <a:ext cx="172819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2555776" y="2564904"/>
            <a:ext cx="129614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3419872" y="2564904"/>
            <a:ext cx="122413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4716016" y="2636912"/>
            <a:ext cx="172819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an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6" name="35 Dikdörtgen"/>
          <p:cNvSpPr/>
          <p:nvPr/>
        </p:nvSpPr>
        <p:spPr>
          <a:xfrm>
            <a:off x="5940152" y="2636912"/>
            <a:ext cx="144016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lat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404664"/>
            <a:ext cx="883543" cy="7578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" name="36 Dikdörtgen"/>
          <p:cNvSpPr/>
          <p:nvPr/>
        </p:nvSpPr>
        <p:spPr>
          <a:xfrm>
            <a:off x="4355976" y="260648"/>
            <a:ext cx="136815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li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8" name="37 Dikdörtgen"/>
          <p:cNvSpPr/>
          <p:nvPr/>
        </p:nvSpPr>
        <p:spPr>
          <a:xfrm>
            <a:off x="7236296" y="2636912"/>
            <a:ext cx="28803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ransition spd="med"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2" grpId="0"/>
      <p:bldP spid="14" grpId="0"/>
      <p:bldP spid="16" grpId="0"/>
      <p:bldP spid="22" grpId="0"/>
      <p:bldP spid="23" grpId="0"/>
      <p:bldP spid="25" grpId="0"/>
      <p:bldP spid="24" grpId="0"/>
      <p:bldP spid="29" grpId="0"/>
      <p:bldP spid="30" grpId="0"/>
      <p:bldP spid="31" grpId="0"/>
      <p:bldP spid="20" grpId="0"/>
      <p:bldP spid="21" grpId="0"/>
      <p:bldP spid="26" grpId="0"/>
      <p:bldP spid="28" grpId="0"/>
      <p:bldP spid="33" grpId="0"/>
      <p:bldP spid="34" grpId="0"/>
      <p:bldP spid="32" grpId="0"/>
      <p:bldP spid="35" grpId="0"/>
      <p:bldP spid="36" grpId="0"/>
      <p:bldP spid="37" grpId="0"/>
      <p:bldP spid="3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4" name="3 Metin kutusu"/>
          <p:cNvSpPr txBox="1"/>
          <p:nvPr/>
        </p:nvSpPr>
        <p:spPr>
          <a:xfrm>
            <a:off x="683568" y="332656"/>
            <a:ext cx="417646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3800" dirty="0" smtClean="0">
                <a:solidFill>
                  <a:srgbClr val="FF0000"/>
                </a:solidFill>
                <a:latin typeface="Hand writing Mutlu" pitchFamily="2" charset="0"/>
              </a:rPr>
              <a:t>O,</a:t>
            </a:r>
            <a:r>
              <a:rPr lang="tr-TR" sz="13800" dirty="0" smtClean="0">
                <a:solidFill>
                  <a:srgbClr val="7030A0"/>
                </a:solidFill>
                <a:latin typeface="Hand writing Mutlu" pitchFamily="2" charset="0"/>
              </a:rPr>
              <a:t>o</a:t>
            </a:r>
            <a:endParaRPr lang="tr-TR" sz="13800" dirty="0">
              <a:solidFill>
                <a:srgbClr val="7030A0"/>
              </a:solidFill>
              <a:latin typeface="Hand writing Mutlu" pitchFamily="2" charset="0"/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923928" y="3284984"/>
            <a:ext cx="417646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3800" dirty="0" smtClean="0">
                <a:solidFill>
                  <a:srgbClr val="FF0000"/>
                </a:solidFill>
                <a:latin typeface="Hand writing Mutlu" pitchFamily="2" charset="0"/>
              </a:rPr>
              <a:t>R,</a:t>
            </a:r>
            <a:r>
              <a:rPr lang="tr-TR" sz="13800" dirty="0" smtClean="0">
                <a:solidFill>
                  <a:srgbClr val="7030A0"/>
                </a:solidFill>
                <a:latin typeface="Hand writing Mutlu" pitchFamily="2" charset="0"/>
              </a:rPr>
              <a:t>r</a:t>
            </a:r>
            <a:endParaRPr lang="tr-TR" sz="13800" dirty="0">
              <a:solidFill>
                <a:srgbClr val="7030A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spd="med" advClick="0" advTm="200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1691680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1403648" y="0"/>
            <a:ext cx="115212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12" name="11 Dikdörtgen"/>
          <p:cNvSpPr/>
          <p:nvPr/>
        </p:nvSpPr>
        <p:spPr>
          <a:xfrm>
            <a:off x="2555776" y="0"/>
            <a:ext cx="115212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3563888" y="0"/>
            <a:ext cx="151216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5148064" y="0"/>
            <a:ext cx="21602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0" y="836712"/>
            <a:ext cx="183569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An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1259632" y="836712"/>
            <a:ext cx="165618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2483768" y="836712"/>
            <a:ext cx="122413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2843808" y="836712"/>
            <a:ext cx="187220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4067944" y="836712"/>
            <a:ext cx="151216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ot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5364088" y="836712"/>
            <a:ext cx="129614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6444208" y="764704"/>
            <a:ext cx="32352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0" y="1700808"/>
            <a:ext cx="158417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Ot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1259632" y="1628800"/>
            <a:ext cx="180020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2771800" y="1556792"/>
            <a:ext cx="36004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ransition spd="med"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2" grpId="0"/>
      <p:bldP spid="14" grpId="0"/>
      <p:bldP spid="16" grpId="0"/>
      <p:bldP spid="19" grpId="0"/>
      <p:bldP spid="22" grpId="0"/>
      <p:bldP spid="23" grpId="0"/>
      <p:bldP spid="25" grpId="0"/>
      <p:bldP spid="24" grpId="0"/>
      <p:bldP spid="27" grpId="0"/>
      <p:bldP spid="28" grpId="0"/>
      <p:bldP spid="29" grpId="0"/>
      <p:bldP spid="30" grpId="0"/>
      <p:bldP spid="3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260648"/>
            <a:ext cx="827584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O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683568" y="260648"/>
            <a:ext cx="158417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nat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12" name="11 Dikdörtgen"/>
          <p:cNvSpPr/>
          <p:nvPr/>
        </p:nvSpPr>
        <p:spPr>
          <a:xfrm>
            <a:off x="2195736" y="260648"/>
            <a:ext cx="136815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o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843808" y="260648"/>
            <a:ext cx="122413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635896" y="260648"/>
            <a:ext cx="93610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li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7524328" y="260648"/>
            <a:ext cx="28803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6084168" y="260648"/>
            <a:ext cx="144016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lat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0" y="1340768"/>
            <a:ext cx="165618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1187624" y="1340768"/>
            <a:ext cx="122413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2555776" y="1340768"/>
            <a:ext cx="136815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3491880" y="1340768"/>
            <a:ext cx="122413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4788024" y="1340768"/>
            <a:ext cx="158417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not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6372200" y="1340768"/>
            <a:ext cx="108012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7452320" y="1268760"/>
            <a:ext cx="25253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0" y="2492896"/>
            <a:ext cx="104360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O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611560" y="2492896"/>
            <a:ext cx="194421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nat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2483768" y="2492896"/>
            <a:ext cx="144016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ol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3419872" y="2492896"/>
            <a:ext cx="129614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4644008" y="2492896"/>
            <a:ext cx="122413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5868144" y="2420888"/>
            <a:ext cx="28803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5004048" y="260648"/>
            <a:ext cx="136815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an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ransition spd="med"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2" grpId="0"/>
      <p:bldP spid="14" grpId="0"/>
      <p:bldP spid="16" grpId="0"/>
      <p:bldP spid="22" grpId="0"/>
      <p:bldP spid="23" grpId="0"/>
      <p:bldP spid="25" grpId="0"/>
      <p:bldP spid="24" grpId="0"/>
      <p:bldP spid="29" grpId="0"/>
      <p:bldP spid="30" grpId="0"/>
      <p:bldP spid="31" grpId="0"/>
      <p:bldP spid="20" grpId="0"/>
      <p:bldP spid="21" grpId="0"/>
      <p:bldP spid="26" grpId="0"/>
      <p:bldP spid="28" grpId="0"/>
      <p:bldP spid="33" grpId="0"/>
      <p:bldP spid="34" grpId="0"/>
      <p:bldP spid="32" grpId="0"/>
      <p:bldP spid="35" grpId="0"/>
      <p:bldP spid="3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260648"/>
            <a:ext cx="827584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395536" y="260648"/>
            <a:ext cx="136815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12" name="11 Dikdörtgen"/>
          <p:cNvSpPr/>
          <p:nvPr/>
        </p:nvSpPr>
        <p:spPr>
          <a:xfrm>
            <a:off x="1763688" y="260648"/>
            <a:ext cx="129614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on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915816" y="260648"/>
            <a:ext cx="144016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779912" y="260648"/>
            <a:ext cx="144016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7092280" y="260648"/>
            <a:ext cx="115212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5868144" y="260648"/>
            <a:ext cx="129614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8316416" y="188640"/>
            <a:ext cx="28803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0" y="1340768"/>
            <a:ext cx="176368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1907704" y="1340768"/>
            <a:ext cx="136815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ot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3491880" y="1340768"/>
            <a:ext cx="122413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ot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4283968" y="1340768"/>
            <a:ext cx="122413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5436096" y="1268760"/>
            <a:ext cx="25253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-252536" y="2492896"/>
            <a:ext cx="187220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1331640" y="2492896"/>
            <a:ext cx="165618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2771800" y="2492896"/>
            <a:ext cx="144016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ot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4283968" y="2492896"/>
            <a:ext cx="122413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5364088" y="2420888"/>
            <a:ext cx="28803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5004048" y="260648"/>
            <a:ext cx="136815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ol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ransition spd="med"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2" grpId="0"/>
      <p:bldP spid="14" grpId="0"/>
      <p:bldP spid="16" grpId="0"/>
      <p:bldP spid="22" grpId="0"/>
      <p:bldP spid="23" grpId="0"/>
      <p:bldP spid="25" grpId="0"/>
      <p:bldP spid="24" grpId="0"/>
      <p:bldP spid="29" grpId="0"/>
      <p:bldP spid="30" grpId="0"/>
      <p:bldP spid="31" grpId="0"/>
      <p:bldP spid="21" grpId="0"/>
      <p:bldP spid="26" grpId="0"/>
      <p:bldP spid="28" grpId="0"/>
      <p:bldP spid="33" grpId="0"/>
      <p:bldP spid="32" grpId="0"/>
      <p:bldP spid="35" grpId="0"/>
      <p:bldP spid="3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3" name="2 Metin kutusu"/>
          <p:cNvSpPr txBox="1"/>
          <p:nvPr/>
        </p:nvSpPr>
        <p:spPr>
          <a:xfrm>
            <a:off x="539552" y="116632"/>
            <a:ext cx="205376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1500" dirty="0" smtClean="0">
                <a:solidFill>
                  <a:srgbClr val="7030A0"/>
                </a:solidFill>
                <a:latin typeface="Hand writing Mutlu" pitchFamily="2" charset="0"/>
              </a:rPr>
              <a:t>E</a:t>
            </a:r>
            <a:r>
              <a:rPr lang="tr-TR" sz="11500" dirty="0" smtClean="0">
                <a:latin typeface="Hand writing Mutlu" pitchFamily="2" charset="0"/>
              </a:rPr>
              <a:t>,</a:t>
            </a:r>
            <a:r>
              <a:rPr lang="tr-TR" sz="11500" dirty="0" smtClean="0">
                <a:solidFill>
                  <a:srgbClr val="FF0000"/>
                </a:solidFill>
                <a:latin typeface="Hand writing Mutlu" pitchFamily="2" charset="0"/>
              </a:rPr>
              <a:t>e</a:t>
            </a:r>
            <a:endParaRPr lang="tr-TR" sz="115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2915816" y="1340768"/>
            <a:ext cx="2274982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1500" dirty="0" smtClean="0">
                <a:solidFill>
                  <a:srgbClr val="7030A0"/>
                </a:solidFill>
                <a:latin typeface="Hand writing Mutlu" pitchFamily="2" charset="0"/>
              </a:rPr>
              <a:t>L</a:t>
            </a:r>
            <a:r>
              <a:rPr lang="tr-TR" sz="11500" dirty="0" smtClean="0">
                <a:latin typeface="Hand writing Mutlu" pitchFamily="2" charset="0"/>
              </a:rPr>
              <a:t>,</a:t>
            </a:r>
            <a:r>
              <a:rPr lang="tr-TR" sz="11500" dirty="0" smtClean="0">
                <a:solidFill>
                  <a:srgbClr val="FF0000"/>
                </a:solidFill>
                <a:latin typeface="Hand writing Mutlu" pitchFamily="2" charset="0"/>
              </a:rPr>
              <a:t>l</a:t>
            </a:r>
            <a:endParaRPr lang="tr-TR" sz="115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4932041" y="3212976"/>
            <a:ext cx="352839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1500" dirty="0" smtClean="0">
                <a:solidFill>
                  <a:srgbClr val="7030A0"/>
                </a:solidFill>
                <a:latin typeface="Hand writing Mutlu" pitchFamily="2" charset="0"/>
              </a:rPr>
              <a:t>A</a:t>
            </a:r>
            <a:r>
              <a:rPr lang="tr-TR" sz="11500" dirty="0" smtClean="0">
                <a:latin typeface="Hand writing Mutlu" pitchFamily="2" charset="0"/>
              </a:rPr>
              <a:t>,</a:t>
            </a:r>
            <a:r>
              <a:rPr lang="tr-TR" sz="11500" dirty="0" smtClean="0">
                <a:solidFill>
                  <a:srgbClr val="FF0000"/>
                </a:solidFill>
                <a:latin typeface="Hand writing Mutlu" pitchFamily="2" charset="0"/>
              </a:rPr>
              <a:t>a</a:t>
            </a:r>
            <a:endParaRPr lang="tr-TR" sz="115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1907704" y="4005064"/>
            <a:ext cx="198964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1500" dirty="0" smtClean="0">
                <a:solidFill>
                  <a:srgbClr val="7030A0"/>
                </a:solidFill>
                <a:latin typeface="Hand writing Mutlu" pitchFamily="2" charset="0"/>
              </a:rPr>
              <a:t>T</a:t>
            </a:r>
            <a:r>
              <a:rPr lang="tr-TR" sz="11500" dirty="0" smtClean="0">
                <a:latin typeface="Hand writing Mutlu" pitchFamily="2" charset="0"/>
              </a:rPr>
              <a:t>,</a:t>
            </a:r>
            <a:r>
              <a:rPr lang="tr-TR" sz="11500" dirty="0" smtClean="0">
                <a:solidFill>
                  <a:srgbClr val="FF0000"/>
                </a:solidFill>
                <a:latin typeface="Hand writing Mutlu" pitchFamily="2" charset="0"/>
              </a:rPr>
              <a:t>t</a:t>
            </a:r>
            <a:endParaRPr lang="tr-TR" sz="115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spd="med" advClick="0" advTm="200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260648"/>
            <a:ext cx="827584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395536" y="260648"/>
            <a:ext cx="180020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rol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16" name="15 Dikdörtgen"/>
          <p:cNvSpPr/>
          <p:nvPr/>
        </p:nvSpPr>
        <p:spPr>
          <a:xfrm>
            <a:off x="2411760" y="260648"/>
            <a:ext cx="129614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ot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4644008" y="260648"/>
            <a:ext cx="151216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ra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5940152" y="260648"/>
            <a:ext cx="28803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0" y="1340768"/>
            <a:ext cx="176368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İ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971600" y="1340768"/>
            <a:ext cx="100811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ri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1979712" y="1340768"/>
            <a:ext cx="122413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ot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3347864" y="1340768"/>
            <a:ext cx="100811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3923928" y="1340768"/>
            <a:ext cx="165618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ra</a:t>
            </a:r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,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5076056" y="1340768"/>
            <a:ext cx="187220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6588224" y="1268760"/>
            <a:ext cx="28803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1259632" y="2420888"/>
            <a:ext cx="144016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2267744" y="2420888"/>
            <a:ext cx="122413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3275856" y="2420888"/>
            <a:ext cx="158417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ot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3923928" y="260648"/>
            <a:ext cx="136815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4572000" y="2420888"/>
            <a:ext cx="158417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6084168" y="2348880"/>
            <a:ext cx="28803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ransition spd="med"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6" grpId="0"/>
      <p:bldP spid="22" grpId="0"/>
      <p:bldP spid="25" grpId="0"/>
      <p:bldP spid="24" grpId="0"/>
      <p:bldP spid="29" grpId="0"/>
      <p:bldP spid="30" grpId="0"/>
      <p:bldP spid="31" grpId="0"/>
      <p:bldP spid="21" grpId="0"/>
      <p:bldP spid="26" grpId="0"/>
      <p:bldP spid="28" grpId="0"/>
      <p:bldP spid="33" grpId="0"/>
      <p:bldP spid="32" grpId="0"/>
      <p:bldP spid="35" grpId="0"/>
      <p:bldP spid="37" grpId="0"/>
      <p:bldP spid="27" grpId="0"/>
      <p:bldP spid="3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260648"/>
            <a:ext cx="1043608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O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683568" y="260648"/>
            <a:ext cx="151216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16" name="15 Dikdörtgen"/>
          <p:cNvSpPr/>
          <p:nvPr/>
        </p:nvSpPr>
        <p:spPr>
          <a:xfrm>
            <a:off x="2411760" y="260648"/>
            <a:ext cx="129614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ot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4644008" y="260648"/>
            <a:ext cx="151216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ra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5940152" y="260648"/>
            <a:ext cx="28803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0" y="1340768"/>
            <a:ext cx="97160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683568" y="1340768"/>
            <a:ext cx="151216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ra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2123728" y="1340768"/>
            <a:ext cx="122413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2987824" y="1340768"/>
            <a:ext cx="136815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ra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4211960" y="1340768"/>
            <a:ext cx="136815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ot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5076056" y="1340768"/>
            <a:ext cx="187220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6588224" y="1268760"/>
            <a:ext cx="28803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1259632" y="2420888"/>
            <a:ext cx="144016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1835696" y="2420888"/>
            <a:ext cx="165618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3275856" y="2420888"/>
            <a:ext cx="158417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3923928" y="260648"/>
            <a:ext cx="136815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4355976" y="2420888"/>
            <a:ext cx="129614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5580112" y="2348880"/>
            <a:ext cx="144016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6876256" y="2348880"/>
            <a:ext cx="21602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ransition spd="med"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6" grpId="0"/>
      <p:bldP spid="22" grpId="0"/>
      <p:bldP spid="25" grpId="0"/>
      <p:bldP spid="24" grpId="0"/>
      <p:bldP spid="29" grpId="0"/>
      <p:bldP spid="30" grpId="0"/>
      <p:bldP spid="31" grpId="0"/>
      <p:bldP spid="21" grpId="0"/>
      <p:bldP spid="26" grpId="0"/>
      <p:bldP spid="28" grpId="0"/>
      <p:bldP spid="33" grpId="0"/>
      <p:bldP spid="32" grpId="0"/>
      <p:bldP spid="35" grpId="0"/>
      <p:bldP spid="37" grpId="0"/>
      <p:bldP spid="27" grpId="0"/>
      <p:bldP spid="34" grpId="0"/>
      <p:bldP spid="2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260648"/>
            <a:ext cx="1043608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İ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467544" y="260648"/>
            <a:ext cx="129614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ri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16" name="15 Dikdörtgen"/>
          <p:cNvSpPr/>
          <p:nvPr/>
        </p:nvSpPr>
        <p:spPr>
          <a:xfrm>
            <a:off x="1907704" y="260648"/>
            <a:ext cx="79208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i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3491880" y="260648"/>
            <a:ext cx="187220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nar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5220072" y="260648"/>
            <a:ext cx="28803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0" y="1340768"/>
            <a:ext cx="97160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O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1043608" y="1340768"/>
            <a:ext cx="115212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2123728" y="1340768"/>
            <a:ext cx="122413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ni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2987824" y="1340768"/>
            <a:ext cx="122413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4211960" y="1340768"/>
            <a:ext cx="108012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o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5076056" y="1340768"/>
            <a:ext cx="144016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6588224" y="1268760"/>
            <a:ext cx="28803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?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0" y="2420888"/>
            <a:ext cx="219573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Nar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2411760" y="2420888"/>
            <a:ext cx="158417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Ra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3635896" y="2420888"/>
            <a:ext cx="144016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2339752" y="260648"/>
            <a:ext cx="100811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ri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5004048" y="2420888"/>
            <a:ext cx="201622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nar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6876256" y="2348880"/>
            <a:ext cx="21602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ransition spd="med"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6" grpId="0"/>
      <p:bldP spid="22" grpId="0"/>
      <p:bldP spid="25" grpId="0"/>
      <p:bldP spid="24" grpId="0"/>
      <p:bldP spid="29" grpId="0"/>
      <p:bldP spid="30" grpId="0"/>
      <p:bldP spid="31" grpId="0"/>
      <p:bldP spid="21" grpId="0"/>
      <p:bldP spid="26" grpId="0"/>
      <p:bldP spid="28" grpId="0"/>
      <p:bldP spid="33" grpId="0"/>
      <p:bldP spid="32" grpId="0"/>
      <p:bldP spid="35" grpId="0"/>
      <p:bldP spid="37" grpId="0"/>
      <p:bldP spid="27" grpId="0"/>
      <p:bldP spid="2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260648"/>
            <a:ext cx="1403648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827584" y="260648"/>
            <a:ext cx="165618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ra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16" name="15 Dikdörtgen"/>
          <p:cNvSpPr/>
          <p:nvPr/>
        </p:nvSpPr>
        <p:spPr>
          <a:xfrm>
            <a:off x="2411760" y="260648"/>
            <a:ext cx="100811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4716016" y="188640"/>
            <a:ext cx="108012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5220072" y="188640"/>
            <a:ext cx="172819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ra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6588224" y="116632"/>
            <a:ext cx="25152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179512" y="1340768"/>
            <a:ext cx="187220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An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1547664" y="1340768"/>
            <a:ext cx="144016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2483768" y="1340768"/>
            <a:ext cx="129614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ni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3851920" y="1340768"/>
            <a:ext cx="100811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4427984" y="1340768"/>
            <a:ext cx="144016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ra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5724128" y="1268760"/>
            <a:ext cx="28803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0" y="2420888"/>
            <a:ext cx="219573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Ni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1475656" y="2420888"/>
            <a:ext cx="129614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2267744" y="2420888"/>
            <a:ext cx="136815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ni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3059832" y="260648"/>
            <a:ext cx="144016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rol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3635896" y="2420888"/>
            <a:ext cx="86409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5508104" y="2348880"/>
            <a:ext cx="21602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4139952" y="2420888"/>
            <a:ext cx="144016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ra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ransition spd="med"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6" grpId="0"/>
      <p:bldP spid="22" grpId="0"/>
      <p:bldP spid="25" grpId="0"/>
      <p:bldP spid="24" grpId="0"/>
      <p:bldP spid="29" grpId="0"/>
      <p:bldP spid="30" grpId="0"/>
      <p:bldP spid="31" grpId="0"/>
      <p:bldP spid="21" grpId="0"/>
      <p:bldP spid="26" grpId="0"/>
      <p:bldP spid="28" grpId="0"/>
      <p:bldP spid="33" grpId="0"/>
      <p:bldP spid="32" grpId="0"/>
      <p:bldP spid="35" grpId="0"/>
      <p:bldP spid="37" grpId="0"/>
      <p:bldP spid="27" grpId="0"/>
      <p:bldP spid="23" grpId="0"/>
      <p:bldP spid="3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260648"/>
            <a:ext cx="1403648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899592" y="260648"/>
            <a:ext cx="158417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ra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16" name="15 Dikdörtgen"/>
          <p:cNvSpPr/>
          <p:nvPr/>
        </p:nvSpPr>
        <p:spPr>
          <a:xfrm>
            <a:off x="2411760" y="260648"/>
            <a:ext cx="151216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Ra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5076056" y="260648"/>
            <a:ext cx="108012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5868144" y="260648"/>
            <a:ext cx="136815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ra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7092280" y="260648"/>
            <a:ext cx="25152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179512" y="1340768"/>
            <a:ext cx="187220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An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1547664" y="1340768"/>
            <a:ext cx="144016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2483768" y="1340768"/>
            <a:ext cx="129614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ni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3707904" y="1340768"/>
            <a:ext cx="115212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4427984" y="1340768"/>
            <a:ext cx="158417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ra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5724128" y="1268760"/>
            <a:ext cx="28803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0" y="2420888"/>
            <a:ext cx="219573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Ni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1475656" y="2420888"/>
            <a:ext cx="129614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2267744" y="2420888"/>
            <a:ext cx="136815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ni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3635896" y="260648"/>
            <a:ext cx="136815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3635896" y="2420888"/>
            <a:ext cx="144016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5796136" y="2348880"/>
            <a:ext cx="21602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4572000" y="2420888"/>
            <a:ext cx="136815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ra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ransition spd="med"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6" grpId="0"/>
      <p:bldP spid="22" grpId="0"/>
      <p:bldP spid="25" grpId="0"/>
      <p:bldP spid="24" grpId="0"/>
      <p:bldP spid="29" grpId="0"/>
      <p:bldP spid="30" grpId="0"/>
      <p:bldP spid="31" grpId="0"/>
      <p:bldP spid="21" grpId="0"/>
      <p:bldP spid="26" grpId="0"/>
      <p:bldP spid="28" grpId="0"/>
      <p:bldP spid="33" grpId="0"/>
      <p:bldP spid="32" grpId="0"/>
      <p:bldP spid="35" grpId="0"/>
      <p:bldP spid="37" grpId="0"/>
      <p:bldP spid="27" grpId="0"/>
      <p:bldP spid="23" grpId="0"/>
      <p:bldP spid="3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3" name="2 Metin kutusu"/>
          <p:cNvSpPr txBox="1"/>
          <p:nvPr/>
        </p:nvSpPr>
        <p:spPr>
          <a:xfrm>
            <a:off x="971600" y="332656"/>
            <a:ext cx="4602542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3800" dirty="0" smtClean="0">
                <a:solidFill>
                  <a:srgbClr val="FF0000"/>
                </a:solidFill>
                <a:latin typeface="Hand writing Mutlu" pitchFamily="2" charset="0"/>
              </a:rPr>
              <a:t>M,</a:t>
            </a:r>
            <a:r>
              <a:rPr lang="tr-TR" sz="13800" dirty="0" smtClean="0">
                <a:solidFill>
                  <a:srgbClr val="002060"/>
                </a:solidFill>
                <a:latin typeface="Hand writing Mutlu" pitchFamily="2" charset="0"/>
              </a:rPr>
              <a:t>m</a:t>
            </a:r>
            <a:endParaRPr lang="tr-TR" sz="138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spd="med" advClick="0" advTm="200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260648"/>
            <a:ext cx="1691680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Ni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1115616" y="260648"/>
            <a:ext cx="158417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16" name="15 Dikdörtgen"/>
          <p:cNvSpPr/>
          <p:nvPr/>
        </p:nvSpPr>
        <p:spPr>
          <a:xfrm>
            <a:off x="2627784" y="260648"/>
            <a:ext cx="79208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i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4211960" y="260648"/>
            <a:ext cx="136815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ot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5580112" y="260648"/>
            <a:ext cx="136815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6876256" y="188640"/>
            <a:ext cx="21602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323528" y="1340768"/>
            <a:ext cx="165618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Mi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1619672" y="1340768"/>
            <a:ext cx="136815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3059832" y="1340768"/>
            <a:ext cx="144016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al,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4499992" y="1340768"/>
            <a:ext cx="57606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i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4860032" y="1340768"/>
            <a:ext cx="100811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ri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5796136" y="1340768"/>
            <a:ext cx="136815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ot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6876256" y="1268760"/>
            <a:ext cx="21602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467544" y="2420888"/>
            <a:ext cx="86409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İ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899592" y="2420888"/>
            <a:ext cx="194421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rem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2915816" y="260648"/>
            <a:ext cx="136815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ri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2771800" y="2420888"/>
            <a:ext cx="122413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5076056" y="2420888"/>
            <a:ext cx="129614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3419872" y="2420888"/>
            <a:ext cx="180020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6" name="35 Dikdörtgen"/>
          <p:cNvSpPr/>
          <p:nvPr/>
        </p:nvSpPr>
        <p:spPr>
          <a:xfrm>
            <a:off x="6228184" y="2420888"/>
            <a:ext cx="28803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ransition spd="med"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6" grpId="0"/>
      <p:bldP spid="22" grpId="0"/>
      <p:bldP spid="25" grpId="0"/>
      <p:bldP spid="24" grpId="0"/>
      <p:bldP spid="29" grpId="0"/>
      <p:bldP spid="30" grpId="0"/>
      <p:bldP spid="31" grpId="0"/>
      <p:bldP spid="21" grpId="0"/>
      <p:bldP spid="26" grpId="0"/>
      <p:bldP spid="28" grpId="0"/>
      <p:bldP spid="33" grpId="0"/>
      <p:bldP spid="32" grpId="0"/>
      <p:bldP spid="35" grpId="0"/>
      <p:bldP spid="37" grpId="0"/>
      <p:bldP spid="27" grpId="0"/>
      <p:bldP spid="34" grpId="0"/>
      <p:bldP spid="23" grpId="0"/>
      <p:bldP spid="3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260648"/>
            <a:ext cx="1979712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An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1403648" y="260648"/>
            <a:ext cx="151216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16" name="15 Dikdörtgen"/>
          <p:cNvSpPr/>
          <p:nvPr/>
        </p:nvSpPr>
        <p:spPr>
          <a:xfrm>
            <a:off x="2915816" y="260648"/>
            <a:ext cx="79208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o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4067944" y="260648"/>
            <a:ext cx="180020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rol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5724128" y="260648"/>
            <a:ext cx="21602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0" y="1340768"/>
            <a:ext cx="104360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611560" y="1340768"/>
            <a:ext cx="151216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rol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2483768" y="1340768"/>
            <a:ext cx="165618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ter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3491880" y="1340768"/>
            <a:ext cx="144016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li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4572000" y="1268760"/>
            <a:ext cx="21602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0" y="2420888"/>
            <a:ext cx="133164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611560" y="2420888"/>
            <a:ext cx="158417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ro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3419872" y="260648"/>
            <a:ext cx="136815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1763688" y="2348880"/>
            <a:ext cx="172819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 ‘a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4211960" y="2420888"/>
            <a:ext cx="172819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3203848" y="2420888"/>
            <a:ext cx="180020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6" name="35 Dikdörtgen"/>
          <p:cNvSpPr/>
          <p:nvPr/>
        </p:nvSpPr>
        <p:spPr>
          <a:xfrm>
            <a:off x="5868144" y="2420888"/>
            <a:ext cx="122413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8" name="37 Dikdörtgen"/>
          <p:cNvSpPr/>
          <p:nvPr/>
        </p:nvSpPr>
        <p:spPr>
          <a:xfrm>
            <a:off x="6660232" y="2420888"/>
            <a:ext cx="169269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9" name="38 Dikdörtgen"/>
          <p:cNvSpPr/>
          <p:nvPr/>
        </p:nvSpPr>
        <p:spPr>
          <a:xfrm>
            <a:off x="8172400" y="2492896"/>
            <a:ext cx="28803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ransition spd="med"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6" grpId="0"/>
      <p:bldP spid="22" grpId="0"/>
      <p:bldP spid="24" grpId="0"/>
      <p:bldP spid="29" grpId="0"/>
      <p:bldP spid="30" grpId="0"/>
      <p:bldP spid="31" grpId="0"/>
      <p:bldP spid="21" grpId="0"/>
      <p:bldP spid="33" grpId="0"/>
      <p:bldP spid="32" grpId="0"/>
      <p:bldP spid="35" grpId="0"/>
      <p:bldP spid="37" grpId="0"/>
      <p:bldP spid="27" grpId="0"/>
      <p:bldP spid="34" grpId="0"/>
      <p:bldP spid="23" grpId="0"/>
      <p:bldP spid="36" grpId="0"/>
      <p:bldP spid="38" grpId="0"/>
      <p:bldP spid="3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260648"/>
            <a:ext cx="1691680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1691680" y="260648"/>
            <a:ext cx="180020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16" name="15 Dikdörtgen"/>
          <p:cNvSpPr/>
          <p:nvPr/>
        </p:nvSpPr>
        <p:spPr>
          <a:xfrm>
            <a:off x="3059832" y="260648"/>
            <a:ext cx="129614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5436096" y="188640"/>
            <a:ext cx="21602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0" y="1340768"/>
            <a:ext cx="104360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611560" y="1340768"/>
            <a:ext cx="86409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li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1115616" y="1340768"/>
            <a:ext cx="136815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2555776" y="1340768"/>
            <a:ext cx="144016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3707904" y="1340768"/>
            <a:ext cx="172819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5292080" y="1340768"/>
            <a:ext cx="133164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6588224" y="1268760"/>
            <a:ext cx="36004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4211960" y="260648"/>
            <a:ext cx="122413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395536" y="2348880"/>
            <a:ext cx="208823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3419872" y="2348880"/>
            <a:ext cx="172819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1979712" y="2348880"/>
            <a:ext cx="187220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6" name="35 Dikdörtgen"/>
          <p:cNvSpPr/>
          <p:nvPr/>
        </p:nvSpPr>
        <p:spPr>
          <a:xfrm>
            <a:off x="4860032" y="2348880"/>
            <a:ext cx="136815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em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9" name="38 Dikdörtgen"/>
          <p:cNvSpPr/>
          <p:nvPr/>
        </p:nvSpPr>
        <p:spPr>
          <a:xfrm>
            <a:off x="6228184" y="2276872"/>
            <a:ext cx="28803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ransition spd="med"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6" grpId="0"/>
      <p:bldP spid="24" grpId="0"/>
      <p:bldP spid="29" grpId="0"/>
      <p:bldP spid="30" grpId="0"/>
      <p:bldP spid="31" grpId="0"/>
      <p:bldP spid="21" grpId="0"/>
      <p:bldP spid="33" grpId="0"/>
      <p:bldP spid="32" grpId="0"/>
      <p:bldP spid="35" grpId="0"/>
      <p:bldP spid="37" grpId="0"/>
      <p:bldP spid="27" grpId="0"/>
      <p:bldP spid="34" grpId="0"/>
      <p:bldP spid="23" grpId="0"/>
      <p:bldP spid="36" grpId="0"/>
      <p:bldP spid="3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260648"/>
            <a:ext cx="1691680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Em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1691680" y="260648"/>
            <a:ext cx="180020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16" name="15 Dikdörtgen"/>
          <p:cNvSpPr/>
          <p:nvPr/>
        </p:nvSpPr>
        <p:spPr>
          <a:xfrm>
            <a:off x="3059832" y="260648"/>
            <a:ext cx="129614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5940152" y="188640"/>
            <a:ext cx="21602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0" y="1340768"/>
            <a:ext cx="104360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899592" y="1340768"/>
            <a:ext cx="122413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ra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4283968" y="1340768"/>
            <a:ext cx="158417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em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5652120" y="1340768"/>
            <a:ext cx="36004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4499992" y="260648"/>
            <a:ext cx="122413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em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395536" y="2348880"/>
            <a:ext cx="208823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Ter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2627784" y="1340768"/>
            <a:ext cx="172819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ra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2051720" y="1340768"/>
            <a:ext cx="136815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6" name="35 Dikdörtgen"/>
          <p:cNvSpPr/>
          <p:nvPr/>
        </p:nvSpPr>
        <p:spPr>
          <a:xfrm>
            <a:off x="1763688" y="2348880"/>
            <a:ext cx="136815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li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9" name="38 Dikdörtgen"/>
          <p:cNvSpPr/>
          <p:nvPr/>
        </p:nvSpPr>
        <p:spPr>
          <a:xfrm>
            <a:off x="8172400" y="2276872"/>
            <a:ext cx="28803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3563888" y="2348880"/>
            <a:ext cx="136815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ter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4427984" y="2348880"/>
            <a:ext cx="144016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li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5796136" y="2348880"/>
            <a:ext cx="136815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em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6876256" y="2348880"/>
            <a:ext cx="136815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ransition spd="med"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6" grpId="0"/>
      <p:bldP spid="24" grpId="0"/>
      <p:bldP spid="29" grpId="0"/>
      <p:bldP spid="30" grpId="0"/>
      <p:bldP spid="33" grpId="0"/>
      <p:bldP spid="35" grpId="0"/>
      <p:bldP spid="37" grpId="0"/>
      <p:bldP spid="27" grpId="0"/>
      <p:bldP spid="34" grpId="0"/>
      <p:bldP spid="23" grpId="0"/>
      <p:bldP spid="36" grpId="0"/>
      <p:bldP spid="39" grpId="0"/>
      <p:bldP spid="20" grpId="0"/>
      <p:bldP spid="22" grpId="0"/>
      <p:bldP spid="25" grpId="0"/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1907704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2843808" y="0"/>
            <a:ext cx="86409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971600" y="0"/>
            <a:ext cx="1224136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12" name="11 Dikdörtgen"/>
          <p:cNvSpPr/>
          <p:nvPr/>
        </p:nvSpPr>
        <p:spPr>
          <a:xfrm>
            <a:off x="4067944" y="0"/>
            <a:ext cx="136815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508104" y="0"/>
            <a:ext cx="28803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539552" y="1052736"/>
            <a:ext cx="108012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187624" y="1052736"/>
            <a:ext cx="108012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2555776" y="1052736"/>
            <a:ext cx="144016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tel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3923928" y="1052736"/>
            <a:ext cx="136815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5292080" y="980728"/>
            <a:ext cx="28803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0" y="1988840"/>
            <a:ext cx="205172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2051720" y="1988840"/>
            <a:ext cx="108012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2627784" y="1988840"/>
            <a:ext cx="129614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3923928" y="1988840"/>
            <a:ext cx="136815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5220072" y="1844824"/>
            <a:ext cx="28803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ransition spd="med"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12" grpId="0"/>
      <p:bldP spid="13" grpId="0"/>
      <p:bldP spid="14" grpId="0"/>
      <p:bldP spid="15" grpId="0"/>
      <p:bldP spid="16" grpId="0"/>
      <p:bldP spid="19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260648"/>
            <a:ext cx="1691680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1619672" y="260648"/>
            <a:ext cx="187220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Mi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16" name="15 Dikdörtgen"/>
          <p:cNvSpPr/>
          <p:nvPr/>
        </p:nvSpPr>
        <p:spPr>
          <a:xfrm>
            <a:off x="3059832" y="260648"/>
            <a:ext cx="129614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5580112" y="188640"/>
            <a:ext cx="21602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0" y="1340768"/>
            <a:ext cx="212372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Nar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4211960" y="1340768"/>
            <a:ext cx="158417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5868144" y="1340768"/>
            <a:ext cx="100811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4499992" y="260648"/>
            <a:ext cx="122413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6876256" y="1340768"/>
            <a:ext cx="28803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3347864" y="1340768"/>
            <a:ext cx="136815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2051720" y="1340768"/>
            <a:ext cx="136815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6" name="35 Dikdörtgen"/>
          <p:cNvSpPr/>
          <p:nvPr/>
        </p:nvSpPr>
        <p:spPr>
          <a:xfrm>
            <a:off x="0" y="2564904"/>
            <a:ext cx="190770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Mi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9" name="38 Dikdörtgen"/>
          <p:cNvSpPr/>
          <p:nvPr/>
        </p:nvSpPr>
        <p:spPr>
          <a:xfrm>
            <a:off x="5796136" y="2564904"/>
            <a:ext cx="165618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1403648" y="2564904"/>
            <a:ext cx="136815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ni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2915816" y="2564904"/>
            <a:ext cx="144016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mi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3851920" y="2564904"/>
            <a:ext cx="144016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ni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5004048" y="2564904"/>
            <a:ext cx="136815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7380312" y="2564904"/>
            <a:ext cx="115212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8388424" y="2564904"/>
            <a:ext cx="21602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ransition spd="med"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6" grpId="0"/>
      <p:bldP spid="24" grpId="0"/>
      <p:bldP spid="29" grpId="0"/>
      <p:bldP spid="33" grpId="0"/>
      <p:bldP spid="35" grpId="0"/>
      <p:bldP spid="37" grpId="0"/>
      <p:bldP spid="27" grpId="0"/>
      <p:bldP spid="34" grpId="0"/>
      <p:bldP spid="23" grpId="0"/>
      <p:bldP spid="36" grpId="0"/>
      <p:bldP spid="39" grpId="0"/>
      <p:bldP spid="20" grpId="0"/>
      <p:bldP spid="22" grpId="0"/>
      <p:bldP spid="25" grpId="0"/>
      <p:bldP spid="26" grpId="0"/>
      <p:bldP spid="21" grpId="0"/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395536" y="0"/>
            <a:ext cx="1296144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1403648" y="0"/>
            <a:ext cx="180020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 </a:t>
            </a:r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,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12" name="11 Dikdörtgen"/>
          <p:cNvSpPr/>
          <p:nvPr/>
        </p:nvSpPr>
        <p:spPr>
          <a:xfrm>
            <a:off x="4572000" y="0"/>
            <a:ext cx="136815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796136" y="0"/>
            <a:ext cx="28803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0" y="1052736"/>
            <a:ext cx="161967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187624" y="1052736"/>
            <a:ext cx="108012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2555776" y="1052736"/>
            <a:ext cx="144016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tel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3923928" y="1052736"/>
            <a:ext cx="136815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5292080" y="980728"/>
            <a:ext cx="28803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0" y="1988840"/>
            <a:ext cx="154766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2411760" y="1988840"/>
            <a:ext cx="108012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3635896" y="1988840"/>
            <a:ext cx="165618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5220072" y="1844824"/>
            <a:ext cx="28803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3059832" y="0"/>
            <a:ext cx="136815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tel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827584" y="1988840"/>
            <a:ext cx="172819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ransition spd="med"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2" grpId="0"/>
      <p:bldP spid="13" grpId="0"/>
      <p:bldP spid="14" grpId="0"/>
      <p:bldP spid="15" grpId="0"/>
      <p:bldP spid="16" grpId="0"/>
      <p:bldP spid="19" grpId="0"/>
      <p:bldP spid="21" grpId="0"/>
      <p:bldP spid="22" grpId="0"/>
      <p:bldP spid="23" grpId="0"/>
      <p:bldP spid="25" grpId="0"/>
      <p:bldP spid="26" grpId="0"/>
      <p:bldP spid="18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1691680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1187624" y="0"/>
            <a:ext cx="165618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 </a:t>
            </a:r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12" name="11 Dikdörtgen"/>
          <p:cNvSpPr/>
          <p:nvPr/>
        </p:nvSpPr>
        <p:spPr>
          <a:xfrm>
            <a:off x="3635896" y="0"/>
            <a:ext cx="136815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4932040" y="0"/>
            <a:ext cx="28803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0" y="1052736"/>
            <a:ext cx="161967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187624" y="1052736"/>
            <a:ext cx="108012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2555776" y="980728"/>
            <a:ext cx="144016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3923928" y="980728"/>
            <a:ext cx="86409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4427984" y="980728"/>
            <a:ext cx="93610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5220072" y="908720"/>
            <a:ext cx="36004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1115616" y="1988840"/>
            <a:ext cx="151216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lat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2699792" y="1988840"/>
            <a:ext cx="122413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3923928" y="1988840"/>
            <a:ext cx="64807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2555776" y="0"/>
            <a:ext cx="108012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0" y="1988840"/>
            <a:ext cx="161967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4211960" y="1988840"/>
            <a:ext cx="108012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5148064" y="1988840"/>
            <a:ext cx="28803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ransition spd="med"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2" grpId="0"/>
      <p:bldP spid="13" grpId="0"/>
      <p:bldP spid="14" grpId="0"/>
      <p:bldP spid="15" grpId="0"/>
      <p:bldP spid="16" grpId="0"/>
      <p:bldP spid="19" grpId="0"/>
      <p:bldP spid="21" grpId="0"/>
      <p:bldP spid="22" grpId="0"/>
      <p:bldP spid="23" grpId="0"/>
      <p:bldP spid="25" grpId="0"/>
      <p:bldP spid="26" grpId="0"/>
      <p:bldP spid="18" grpId="0"/>
      <p:bldP spid="20" grpId="0"/>
      <p:bldP spid="24" grpId="0"/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1691680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971600" y="0"/>
            <a:ext cx="122413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 </a:t>
            </a:r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12" name="11 Dikdörtgen"/>
          <p:cNvSpPr/>
          <p:nvPr/>
        </p:nvSpPr>
        <p:spPr>
          <a:xfrm>
            <a:off x="3059832" y="0"/>
            <a:ext cx="194421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lat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4932040" y="0"/>
            <a:ext cx="108012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6084168" y="0"/>
            <a:ext cx="79208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6444208" y="0"/>
            <a:ext cx="100811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7452320" y="0"/>
            <a:ext cx="36004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0" y="836712"/>
            <a:ext cx="161967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1331640" y="836712"/>
            <a:ext cx="100811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2555776" y="836712"/>
            <a:ext cx="93610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4499992" y="836712"/>
            <a:ext cx="151216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5508104" y="836712"/>
            <a:ext cx="122413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6588224" y="764704"/>
            <a:ext cx="21602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2267744" y="0"/>
            <a:ext cx="136815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3347864" y="836712"/>
            <a:ext cx="122413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0" y="1628800"/>
            <a:ext cx="147565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Tel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1403648" y="1628800"/>
            <a:ext cx="136815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2843808" y="1628800"/>
            <a:ext cx="115212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3635896" y="1628800"/>
            <a:ext cx="122413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4932040" y="1628800"/>
            <a:ext cx="21602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ransition spd="med"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2" grpId="0"/>
      <p:bldP spid="13" grpId="0"/>
      <p:bldP spid="14" grpId="0"/>
      <p:bldP spid="15" grpId="0"/>
      <p:bldP spid="16" grpId="0"/>
      <p:bldP spid="19" grpId="0"/>
      <p:bldP spid="21" grpId="0"/>
      <p:bldP spid="22" grpId="0"/>
      <p:bldP spid="23" grpId="0"/>
      <p:bldP spid="25" grpId="0"/>
      <p:bldP spid="26" grpId="0"/>
      <p:bldP spid="18" grpId="0"/>
      <p:bldP spid="20" grpId="0"/>
      <p:bldP spid="24" grpId="0"/>
      <p:bldP spid="27" grpId="0"/>
      <p:bldP spid="28" grpId="0"/>
      <p:bldP spid="29" grpId="0"/>
      <p:bldP spid="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1691680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971600" y="0"/>
            <a:ext cx="165618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 </a:t>
            </a:r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let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12" name="11 Dikdörtgen"/>
          <p:cNvSpPr/>
          <p:nvPr/>
        </p:nvSpPr>
        <p:spPr>
          <a:xfrm>
            <a:off x="2771800" y="0"/>
            <a:ext cx="129614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4211960" y="0"/>
            <a:ext cx="79208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4572000" y="0"/>
            <a:ext cx="115212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5652120" y="0"/>
            <a:ext cx="36004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0" y="836712"/>
            <a:ext cx="161967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1187624" y="836712"/>
            <a:ext cx="115212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let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2555776" y="836712"/>
            <a:ext cx="165618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4211960" y="836712"/>
            <a:ext cx="180020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5220072" y="836712"/>
            <a:ext cx="151216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6588224" y="764704"/>
            <a:ext cx="21602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0" y="1628800"/>
            <a:ext cx="147565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971600" y="1628800"/>
            <a:ext cx="115212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1763688" y="1628800"/>
            <a:ext cx="86409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2987824" y="1628800"/>
            <a:ext cx="122413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tel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4427984" y="1628800"/>
            <a:ext cx="129614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5724128" y="1628800"/>
            <a:ext cx="36004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ransition spd="med"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2" grpId="0"/>
      <p:bldP spid="14" grpId="0"/>
      <p:bldP spid="15" grpId="0"/>
      <p:bldP spid="16" grpId="0"/>
      <p:bldP spid="19" grpId="0"/>
      <p:bldP spid="21" grpId="0"/>
      <p:bldP spid="22" grpId="0"/>
      <p:bldP spid="23" grpId="0"/>
      <p:bldP spid="25" grpId="0"/>
      <p:bldP spid="26" grpId="0"/>
      <p:bldP spid="24" grpId="0"/>
      <p:bldP spid="27" grpId="0"/>
      <p:bldP spid="28" grpId="0"/>
      <p:bldP spid="29" grpId="0"/>
      <p:bldP spid="30" grpId="0"/>
      <p:bldP spid="3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3" name="2 Metin kutusu"/>
          <p:cNvSpPr txBox="1"/>
          <p:nvPr/>
        </p:nvSpPr>
        <p:spPr>
          <a:xfrm>
            <a:off x="827584" y="548680"/>
            <a:ext cx="30941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1500" dirty="0" smtClean="0">
                <a:solidFill>
                  <a:srgbClr val="7030A0"/>
                </a:solidFill>
                <a:latin typeface="Hand writing Mutlu" pitchFamily="2" charset="0"/>
              </a:rPr>
              <a:t>N</a:t>
            </a:r>
            <a:r>
              <a:rPr lang="tr-TR" sz="11500" dirty="0" smtClean="0">
                <a:latin typeface="Hand writing Mutlu" pitchFamily="2" charset="0"/>
              </a:rPr>
              <a:t>,</a:t>
            </a:r>
            <a:r>
              <a:rPr lang="tr-TR" sz="11500" dirty="0" smtClean="0">
                <a:solidFill>
                  <a:srgbClr val="FF0000"/>
                </a:solidFill>
                <a:latin typeface="Hand writing Mutlu" pitchFamily="2" charset="0"/>
              </a:rPr>
              <a:t>n</a:t>
            </a:r>
            <a:endParaRPr lang="tr-TR" sz="115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4067944" y="2420888"/>
            <a:ext cx="188224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1500" dirty="0" smtClean="0">
                <a:solidFill>
                  <a:srgbClr val="7030A0"/>
                </a:solidFill>
                <a:latin typeface="Hand writing Mutlu" pitchFamily="2" charset="0"/>
              </a:rPr>
              <a:t>İ</a:t>
            </a:r>
            <a:r>
              <a:rPr lang="tr-TR" sz="11500" dirty="0" smtClean="0">
                <a:latin typeface="Hand writing Mutlu" pitchFamily="2" charset="0"/>
              </a:rPr>
              <a:t>,</a:t>
            </a:r>
            <a:r>
              <a:rPr lang="tr-TR" sz="11500" dirty="0" smtClean="0">
                <a:solidFill>
                  <a:srgbClr val="FF0000"/>
                </a:solidFill>
                <a:latin typeface="Hand writing Mutlu" pitchFamily="2" charset="0"/>
              </a:rPr>
              <a:t>i</a:t>
            </a:r>
            <a:endParaRPr lang="tr-TR" sz="115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spd="med" advClick="0" advTm="2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1691680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1331640" y="0"/>
            <a:ext cx="194421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an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12" name="11 Dikdörtgen"/>
          <p:cNvSpPr/>
          <p:nvPr/>
        </p:nvSpPr>
        <p:spPr>
          <a:xfrm>
            <a:off x="2627784" y="0"/>
            <a:ext cx="129614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3995936" y="0"/>
            <a:ext cx="100811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5076056" y="0"/>
            <a:ext cx="36004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0" y="836712"/>
            <a:ext cx="197971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An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1331640" y="836712"/>
            <a:ext cx="165618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2555776" y="836712"/>
            <a:ext cx="165618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3923928" y="836712"/>
            <a:ext cx="122413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5148064" y="764704"/>
            <a:ext cx="28803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0" y="1628800"/>
            <a:ext cx="197971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An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1547664" y="1628800"/>
            <a:ext cx="122413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2771800" y="1628800"/>
            <a:ext cx="136815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3635896" y="1628800"/>
            <a:ext cx="158417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5004048" y="1628800"/>
            <a:ext cx="129614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6156176" y="1556792"/>
            <a:ext cx="36004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ransition spd="med"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2" grpId="0"/>
      <p:bldP spid="14" grpId="0"/>
      <p:bldP spid="16" grpId="0"/>
      <p:bldP spid="19" grpId="0"/>
      <p:bldP spid="21" grpId="0"/>
      <p:bldP spid="22" grpId="0"/>
      <p:bldP spid="23" grpId="0"/>
      <p:bldP spid="25" grpId="0"/>
      <p:bldP spid="24" grpId="0"/>
      <p:bldP spid="27" grpId="0"/>
      <p:bldP spid="28" grpId="0"/>
      <p:bldP spid="29" grpId="0"/>
      <p:bldP spid="30" grpId="0"/>
      <p:bldP spid="31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</TotalTime>
  <Words>556</Words>
  <Application>Microsoft Office PowerPoint</Application>
  <PresentationFormat>Ekran Gösterisi (4:3)</PresentationFormat>
  <Paragraphs>510</Paragraphs>
  <Slides>30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30</vt:i4>
      </vt:variant>
    </vt:vector>
  </HeadingPairs>
  <TitlesOfParts>
    <vt:vector size="34" baseType="lpstr">
      <vt:lpstr>Arial</vt:lpstr>
      <vt:lpstr>Calibri</vt:lpstr>
      <vt:lpstr>Hand writing Mutlu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Casper</dc:creator>
  <cp:keywords>www.sorubak.com</cp:keywords>
  <dc:description>www.sorubak.com</dc:description>
  <cp:lastModifiedBy>doğan</cp:lastModifiedBy>
  <cp:revision>18</cp:revision>
  <dcterms:created xsi:type="dcterms:W3CDTF">2013-12-10T06:09:25Z</dcterms:created>
  <dcterms:modified xsi:type="dcterms:W3CDTF">2015-11-26T21:21:38Z</dcterms:modified>
</cp:coreProperties>
</file>