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54E1D-44C7-4BB0-A23C-291A494EDDAC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CC2669-31F0-4693-AF97-FCEA74EEEE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8940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C2669-31F0-4693-AF97-FCEA74EEEEE4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952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908720"/>
            <a:ext cx="900287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Manİsa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tarzanI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ahmet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bedevİ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lkokulu</a:t>
            </a:r>
          </a:p>
          <a:p>
            <a:pPr algn="ctr"/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E,l,a,t,İ,n,o,r,m  sesİ</a:t>
            </a:r>
          </a:p>
          <a:p>
            <a:pPr algn="ctr"/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Cümle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çalIşmasI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</a:t>
            </a:r>
          </a:p>
          <a:p>
            <a:pPr algn="ctr"/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1e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sInIfI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83768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547664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067944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732240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052736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43608" y="1052736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87824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355976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2276872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99592" y="227687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499992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483768" y="227687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131840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40152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220072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508104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29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83768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144016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067944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220072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052736"/>
            <a:ext cx="154766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99592" y="1052736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87824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355976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2276872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99592" y="227687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84168" y="234888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411760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491880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164288" y="234888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508104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36912"/>
            <a:ext cx="99102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20 Dikdörtgen"/>
          <p:cNvSpPr/>
          <p:nvPr/>
        </p:nvSpPr>
        <p:spPr>
          <a:xfrm>
            <a:off x="2123728" y="1052736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27584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779912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2412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052736"/>
            <a:ext cx="12596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99592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267744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699792" y="1052736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292080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0" y="2276872"/>
            <a:ext cx="9716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131840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11560" y="227687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211960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427984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139952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148064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28184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29" grpId="0"/>
      <p:bldP spid="31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27584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99792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72412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0" y="1052736"/>
            <a:ext cx="1691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267744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699792" y="1052736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580112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0" y="2276872"/>
            <a:ext cx="9716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131840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11560" y="227687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211960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347864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139952" y="1052736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148064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28184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115616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804248" y="98072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80424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29" grpId="0"/>
      <p:bldP spid="31" grpId="0"/>
      <p:bldP spid="21" grpId="0"/>
      <p:bldP spid="22" grpId="0"/>
      <p:bldP spid="27" grpId="0"/>
      <p:bldP spid="30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7160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755576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987824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04048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4420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0" y="1052736"/>
            <a:ext cx="1691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483768" y="1052736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211960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0" y="2276872"/>
            <a:ext cx="9716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11560" y="227687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227687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563888" y="2276872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92392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851920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788024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115616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508104" y="98072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948264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956376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23" grpId="0"/>
      <p:bldP spid="24" grpId="0"/>
      <p:bldP spid="25" grpId="0"/>
      <p:bldP spid="18" grpId="0"/>
      <p:bldP spid="20" grpId="0"/>
      <p:bldP spid="28" grpId="0"/>
      <p:bldP spid="29" grpId="0"/>
      <p:bldP spid="21" grpId="0"/>
      <p:bldP spid="22" grpId="0"/>
      <p:bldP spid="27" grpId="0"/>
      <p:bldP spid="30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04360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83768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27584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131840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716016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0" y="1052736"/>
            <a:ext cx="10436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051720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91880" y="1052736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580112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783960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187624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740352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0" y="2276872"/>
            <a:ext cx="1403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347864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851920" y="1052736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211960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580112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55576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444208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940152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051720" y="116632"/>
            <a:ext cx="576064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2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492896"/>
            <a:ext cx="622823" cy="58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21" grpId="0"/>
      <p:bldP spid="22" grpId="0"/>
      <p:bldP spid="27" grpId="0"/>
      <p:bldP spid="30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04360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27584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99792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95936" y="0"/>
            <a:ext cx="6480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796136" y="0"/>
            <a:ext cx="10436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524328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0" y="1052736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771800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372200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187624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220072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0" y="2276872"/>
            <a:ext cx="1403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779912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115616" y="1052736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220072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012160" y="227687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588224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211960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427984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92896"/>
            <a:ext cx="118813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28 Dikdörtgen"/>
          <p:cNvSpPr/>
          <p:nvPr/>
        </p:nvSpPr>
        <p:spPr>
          <a:xfrm>
            <a:off x="7164288" y="2204864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21" grpId="0"/>
      <p:bldP spid="22" grpId="0"/>
      <p:bldP spid="27" grpId="0"/>
      <p:bldP spid="30" grpId="0"/>
      <p:bldP spid="32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04360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051720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27584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059832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355976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084168" y="0"/>
            <a:ext cx="154766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316416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0" y="1052736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004048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783960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187624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1124744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0" y="2276872"/>
            <a:ext cx="1403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779912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115616" y="1052736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23629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372200" y="1124744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932040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292080" y="2204864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124744"/>
            <a:ext cx="628650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340768"/>
            <a:ext cx="1451885" cy="52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348880"/>
            <a:ext cx="786383" cy="83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348880"/>
            <a:ext cx="648072" cy="9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27" grpId="0"/>
      <p:bldP spid="30" grpId="0"/>
      <p:bldP spid="32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1988840"/>
            <a:ext cx="72556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2.GRUP SESLER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04360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051720" y="0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27584" y="0"/>
            <a:ext cx="100811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411760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91880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004048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732240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452320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971600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995936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51520" y="2276872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843808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076056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39552" y="227687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052736"/>
            <a:ext cx="1403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300192" y="0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051720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067944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75856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763688" y="227687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555776" y="2276872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4355976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27" grpId="0"/>
      <p:bldP spid="30" grpId="0"/>
      <p:bldP spid="32" grpId="0"/>
      <p:bldP spid="29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1268760"/>
            <a:ext cx="78972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.GRUP SESLER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165618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2699792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211960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36096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72200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971600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995936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724128" y="980728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843808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499992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7544" y="227687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052736"/>
            <a:ext cx="1403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44008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051720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203848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75856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763688" y="227687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555776" y="2276872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4932040" y="220486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-252536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995936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27" grpId="0"/>
      <p:bldP spid="30" grpId="0"/>
      <p:bldP spid="32" grpId="0"/>
      <p:bldP spid="29" grpId="0"/>
      <p:bldP spid="33" grpId="0"/>
      <p:bldP spid="34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165618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2627784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004048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971600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995936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8604448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843808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788024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187624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052736"/>
            <a:ext cx="1403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051720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563888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716016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627784" y="227687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3131840" y="227687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516216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-252536" y="227687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5796136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652120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948264" y="1052736"/>
            <a:ext cx="5040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7092280" y="1052736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452320" y="220486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" grpId="0"/>
      <p:bldP spid="16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30" grpId="0"/>
      <p:bldP spid="32" grpId="0"/>
      <p:bldP spid="29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230425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3275856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283968" y="0"/>
            <a:ext cx="27363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660232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971600" y="1052736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572000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8604448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419872" y="105273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364088" y="1052736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187624" y="2276872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052736"/>
            <a:ext cx="1403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267744" y="1052736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635896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347864" y="227687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868144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-252536" y="227687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4139952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660232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7524328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6804248" y="220486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596336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8028384" y="0"/>
            <a:ext cx="11156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8927976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" grpId="0"/>
      <p:bldP spid="16" grpId="0"/>
      <p:bldP spid="23" grpId="0"/>
      <p:bldP spid="24" grpId="0"/>
      <p:bldP spid="25" grpId="0"/>
      <p:bldP spid="26" grpId="0"/>
      <p:bldP spid="18" grpId="0"/>
      <p:bldP spid="20" grpId="0"/>
      <p:bldP spid="28" grpId="0"/>
      <p:bldP spid="31" grpId="0"/>
      <p:bldP spid="30" grpId="0"/>
      <p:bldP spid="32" grpId="0"/>
      <p:bldP spid="29" grpId="0"/>
      <p:bldP spid="35" grpId="0"/>
      <p:bldP spid="36" grpId="0"/>
      <p:bldP spid="37" grpId="0"/>
      <p:bldP spid="38" grpId="0"/>
      <p:bldP spid="39" grpId="0"/>
      <p:bldP spid="41" grpId="0"/>
      <p:bldP spid="27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230425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3275856" y="0"/>
            <a:ext cx="57606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139952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508104" y="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915816" y="1052736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380312" y="980728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555776" y="1052736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491880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195736" y="227687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124744"/>
            <a:ext cx="1691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979712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56388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699792" y="227687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868144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-252536" y="2276872"/>
            <a:ext cx="25202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4139952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716016" y="1052736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940152" y="1052736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6804248" y="220486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372200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740352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8927976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" grpId="0"/>
      <p:bldP spid="16" grpId="0"/>
      <p:bldP spid="23" grpId="0"/>
      <p:bldP spid="25" grpId="0"/>
      <p:bldP spid="26" grpId="0"/>
      <p:bldP spid="18" grpId="0"/>
      <p:bldP spid="20" grpId="0"/>
      <p:bldP spid="28" grpId="0"/>
      <p:bldP spid="31" grpId="0"/>
      <p:bldP spid="30" grpId="0"/>
      <p:bldP spid="32" grpId="0"/>
      <p:bldP spid="29" grpId="0"/>
      <p:bldP spid="35" grpId="0"/>
      <p:bldP spid="36" grpId="0"/>
      <p:bldP spid="37" grpId="0"/>
      <p:bldP spid="38" grpId="0"/>
      <p:bldP spid="39" grpId="0"/>
      <p:bldP spid="41" grpId="0"/>
      <p:bldP spid="27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205172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051720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2987824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707904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004048" y="0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915816" y="1052736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380312" y="980728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555776" y="1052736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491880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195736" y="227687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124744"/>
            <a:ext cx="1691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979712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699792" y="227687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868144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-252536" y="2276872"/>
            <a:ext cx="25202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4139952" y="227687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716016" y="1052736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940152" y="1052736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6804248" y="220486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36408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6444208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956376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" grpId="0"/>
      <p:bldP spid="16" grpId="0"/>
      <p:bldP spid="23" grpId="0"/>
      <p:bldP spid="25" grpId="0"/>
      <p:bldP spid="26" grpId="0"/>
      <p:bldP spid="18" grpId="0"/>
      <p:bldP spid="20" grpId="0"/>
      <p:bldP spid="28" grpId="0"/>
      <p:bldP spid="31" grpId="0"/>
      <p:bldP spid="30" grpId="0"/>
      <p:bldP spid="29" grpId="0"/>
      <p:bldP spid="35" grpId="0"/>
      <p:bldP spid="36" grpId="0"/>
      <p:bldP spid="37" grpId="0"/>
      <p:bldP spid="38" grpId="0"/>
      <p:bldP spid="39" grpId="0"/>
      <p:bldP spid="41" grpId="0"/>
      <p:bldP spid="27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83569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43808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87624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27585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788024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948264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51520" y="1052736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123728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87824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283968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04048" y="1052736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724128" y="980728"/>
            <a:ext cx="4320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23528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187624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3968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339752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131840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932040" y="227687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40152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36408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940152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18" grpId="0"/>
      <p:bldP spid="20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83569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619672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27585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355976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51520" y="1052736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115616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619672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771800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203848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635896" y="1052736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716016" y="980728"/>
            <a:ext cx="4320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39552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275856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43608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499992" y="220486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492896"/>
            <a:ext cx="728092" cy="78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18" grpId="0"/>
      <p:bldP spid="20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83569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627784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87624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27585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220072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372200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51520" y="1052736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47664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491880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716016" y="105273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364088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980728"/>
            <a:ext cx="4320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23528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83568" y="2276872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76056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95736" y="2276872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563888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436096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44208" y="220486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8640"/>
            <a:ext cx="681037" cy="69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196752"/>
            <a:ext cx="681037" cy="69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18" grpId="0"/>
      <p:bldP spid="20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83569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87624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99593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148064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51520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3568" y="1052736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87824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283968" y="1052736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04048" y="1052736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724128" y="980728"/>
            <a:ext cx="4320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2276872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971600" y="2276872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64088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131840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355976" y="227687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444208" y="234888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164288" y="234888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60648"/>
            <a:ext cx="613221" cy="56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627357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92896"/>
            <a:ext cx="627357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31 Dikdörtgen"/>
          <p:cNvSpPr/>
          <p:nvPr/>
        </p:nvSpPr>
        <p:spPr>
          <a:xfrm>
            <a:off x="8316416" y="227687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18" grpId="0"/>
      <p:bldP spid="20" grpId="0"/>
      <p:bldP spid="27" grpId="0"/>
      <p:bldP spid="28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83569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627784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87624" y="0"/>
            <a:ext cx="158417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203848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508104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052736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43608" y="1052736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87824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563888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04048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868144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2276872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043608" y="227687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3968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483768" y="227687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131840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932040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40152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427984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948264" y="980728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18" grpId="0"/>
      <p:bldP spid="20" grpId="0"/>
      <p:bldP spid="27" grpId="0"/>
      <p:bldP spid="28" grpId="0"/>
      <p:bldP spid="29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83768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87624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779912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24128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052736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43608" y="1052736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87824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563888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04048" y="1052736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00192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2276872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99592" y="227687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3968" y="227687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483768" y="227687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131840" y="227687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932040" y="227687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40152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572000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7596336" y="980728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18" grpId="0"/>
      <p:bldP spid="20" grpId="0"/>
      <p:bldP spid="27" grpId="0"/>
      <p:bldP spid="28" grpId="0"/>
      <p:bldP spid="29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1967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627784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87624" y="0"/>
            <a:ext cx="136815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779912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76056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052736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43608" y="1052736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915816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283968" y="1052736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195736" y="2276872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131840" y="227687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860032" y="227687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156176" y="234888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596336" y="227687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652120" y="1052736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79512" y="227687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4" grpId="0"/>
      <p:bldP spid="15" grpId="0"/>
      <p:bldP spid="16" grpId="0"/>
      <p:bldP spid="19" grpId="0"/>
      <p:bldP spid="21" grpId="0"/>
      <p:bldP spid="24" grpId="0"/>
      <p:bldP spid="25" grpId="0"/>
      <p:bldP spid="18" grpId="0"/>
      <p:bldP spid="20" grpId="0"/>
      <p:bldP spid="28" grpId="0"/>
      <p:bldP spid="31" grpId="0"/>
      <p:bldP spid="3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</TotalTime>
  <Words>491</Words>
  <Application>Microsoft Office PowerPoint</Application>
  <PresentationFormat>Ekran Gösterisi (4:3)</PresentationFormat>
  <Paragraphs>453</Paragraphs>
  <Slides>24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8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6</cp:revision>
  <dcterms:created xsi:type="dcterms:W3CDTF">2013-12-13T04:01:43Z</dcterms:created>
  <dcterms:modified xsi:type="dcterms:W3CDTF">2015-11-26T21:24:21Z</dcterms:modified>
</cp:coreProperties>
</file>