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E6CA5-3500-4E8E-BE10-B428F4B10D44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AE263-B5D0-45BB-9603-664C0D4379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0946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AE263-B5D0-45BB-9603-664C0D43793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6845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-2" y="1"/>
          <a:ext cx="9144001" cy="5003080"/>
        </p:xfrm>
        <a:graphic>
          <a:graphicData uri="http://schemas.openxmlformats.org/drawingml/2006/table">
            <a:tbl>
              <a:tblPr/>
              <a:tblGrid>
                <a:gridCol w="1142504"/>
                <a:gridCol w="1157381"/>
                <a:gridCol w="1444990"/>
                <a:gridCol w="789438"/>
                <a:gridCol w="761670"/>
                <a:gridCol w="1161347"/>
                <a:gridCol w="1199035"/>
                <a:gridCol w="1487636"/>
              </a:tblGrid>
              <a:tr h="429217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ELATİNO AÇIK VE KAPALI HECELER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093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el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et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en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latin typeface="Hand writing Mutlu"/>
                          <a:ea typeface="Times New Roman"/>
                          <a:cs typeface="Times New Roman"/>
                        </a:rPr>
                        <a:t>e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latin typeface="Hand writing Mutlu"/>
                          <a:ea typeface="Times New Roman"/>
                          <a:cs typeface="Times New Roman"/>
                        </a:rPr>
                        <a:t>l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le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te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C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ne</a:t>
                      </a:r>
                      <a:endParaRPr lang="tr-TR" sz="28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93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al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at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C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an</a:t>
                      </a:r>
                      <a:endParaRPr lang="tr-TR" sz="28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latin typeface="Hand writing Mutlu"/>
                          <a:ea typeface="Times New Roman"/>
                          <a:cs typeface="Times New Roman"/>
                        </a:rPr>
                        <a:t>a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latin typeface="Hand writing Mutlu"/>
                          <a:ea typeface="Times New Roman"/>
                          <a:cs typeface="Times New Roman"/>
                        </a:rPr>
                        <a:t>t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la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ta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na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93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il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it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in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latin typeface="Hand writing Mutlu"/>
                          <a:ea typeface="Times New Roman"/>
                          <a:cs typeface="Times New Roman"/>
                        </a:rPr>
                        <a:t>i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latin typeface="Hand writing Mutlu"/>
                          <a:ea typeface="Times New Roman"/>
                          <a:cs typeface="Times New Roman"/>
                        </a:rPr>
                        <a:t>n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li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ti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ni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93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ol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ot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on</a:t>
                      </a:r>
                      <a:endParaRPr lang="tr-TR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latin typeface="Hand writing Mutlu"/>
                          <a:ea typeface="Times New Roman"/>
                          <a:cs typeface="Times New Roman"/>
                        </a:rPr>
                        <a:t>o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lo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to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Times New Roman"/>
                        </a:rPr>
                        <a:t>no</a:t>
                      </a:r>
                      <a:endParaRPr lang="tr-TR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0"/>
          <a:ext cx="91440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803244"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el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et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en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e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l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le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te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ne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  <a:tr h="803244"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al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at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an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a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t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la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ta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na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  <a:tr h="803244"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il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it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in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i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n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li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t,i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ni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  <a:tr h="803244"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ol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ot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on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solidFill>
                            <a:srgbClr val="FFFF00"/>
                          </a:solidFill>
                          <a:latin typeface="Hand writing Mutlu" pitchFamily="2" charset="0"/>
                        </a:rPr>
                        <a:t>o</a:t>
                      </a:r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4800" dirty="0">
                        <a:solidFill>
                          <a:srgbClr val="FFFF00"/>
                        </a:solidFill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lo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err="1" smtClean="0">
                          <a:latin typeface="Hand writing Mutlu" pitchFamily="2" charset="0"/>
                        </a:rPr>
                        <a:t>to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800" dirty="0" smtClean="0">
                          <a:latin typeface="Hand writing Mutlu" pitchFamily="2" charset="0"/>
                        </a:rPr>
                        <a:t>no</a:t>
                      </a:r>
                      <a:endParaRPr lang="tr-TR" sz="4800" dirty="0">
                        <a:latin typeface="Hand writing Mutlu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Ekran Gösterisi (4:3)</PresentationFormat>
  <Paragraphs>66</Paragraphs>
  <Slides>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Hand writing Mutlu</vt:lpstr>
      <vt:lpstr>Times New Roman</vt:lpstr>
      <vt:lpstr>Ofis Teması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2013-11-26T07:09:18Z</dcterms:created>
  <dcterms:modified xsi:type="dcterms:W3CDTF">2015-11-26T21:21:56Z</dcterms:modified>
</cp:coreProperties>
</file>