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2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7922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F198710-CF5F-4D11-91FB-744383D1FA12}" type="datetimeFigureOut">
              <a:rPr lang="tr-TR" smtClean="0"/>
              <a:t>18.01.2016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9892F46-C02E-43C9-BD37-8985C5311337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5194248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orubak.com/" TargetMode="External"/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altLang="tr-TR" smtClean="0">
                <a:hlinkClick r:id="rId3"/>
              </a:rPr>
              <a:t>www.sorubak.com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892F46-C02E-43C9-BD37-8985C5311337}" type="slidenum">
              <a:rPr lang="tr-TR" smtClean="0"/>
              <a:t>10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241669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Yuvarlatılmış Dikdörtgen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Yuvarlatılmış Dikdörtgen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Başlık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20" name="Alt Başlık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19" name="Veri Yer Tutucusu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34FC4D4-C65C-4905-ADB3-FE7BF830216C}" type="datetimeFigureOut">
              <a:rPr lang="tr-TR" smtClean="0"/>
              <a:t>18.01.2016</a:t>
            </a:fld>
            <a:endParaRPr 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11" name="Slayt Numarası Yer Tutucusu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41538F8-3CA1-4CB6-95CC-2D749E175CFA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34FC4D4-C65C-4905-ADB3-FE7BF830216C}" type="datetimeFigureOut">
              <a:rPr lang="tr-TR" smtClean="0"/>
              <a:t>18.01.2016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41538F8-3CA1-4CB6-95CC-2D749E175CFA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34FC4D4-C65C-4905-ADB3-FE7BF830216C}" type="datetimeFigureOut">
              <a:rPr lang="tr-TR" smtClean="0"/>
              <a:t>18.01.2016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41538F8-3CA1-4CB6-95CC-2D749E175CFA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34FC4D4-C65C-4905-ADB3-FE7BF830216C}" type="datetimeFigureOut">
              <a:rPr lang="tr-TR" smtClean="0"/>
              <a:t>18.01.2016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41538F8-3CA1-4CB6-95CC-2D749E175CFA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Yuvarlatılmış Dikdörtgen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Yuvarlatılmış Dikdörtgen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34FC4D4-C65C-4905-ADB3-FE7BF830216C}" type="datetimeFigureOut">
              <a:rPr lang="tr-TR" smtClean="0"/>
              <a:t>18.01.2016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41538F8-3CA1-4CB6-95CC-2D749E175CFA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34FC4D4-C65C-4905-ADB3-FE7BF830216C}" type="datetimeFigureOut">
              <a:rPr lang="tr-TR" smtClean="0"/>
              <a:t>18.01.2016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41538F8-3CA1-4CB6-95CC-2D749E175CFA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İçerik Yer Tutucusu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34FC4D4-C65C-4905-ADB3-FE7BF830216C}" type="datetimeFigureOut">
              <a:rPr lang="tr-TR" smtClean="0"/>
              <a:t>18.01.2016</a:t>
            </a:fld>
            <a:endParaRPr 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41538F8-3CA1-4CB6-95CC-2D749E175CFA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34FC4D4-C65C-4905-ADB3-FE7BF830216C}" type="datetimeFigureOut">
              <a:rPr lang="tr-TR" smtClean="0"/>
              <a:t>18.01.2016</a:t>
            </a:fld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41538F8-3CA1-4CB6-95CC-2D749E175CFA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Yuvarlatılmış Dikdörtgen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34FC4D4-C65C-4905-ADB3-FE7BF830216C}" type="datetimeFigureOut">
              <a:rPr lang="tr-TR" smtClean="0"/>
              <a:t>18.01.2016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41538F8-3CA1-4CB6-95CC-2D749E175CFA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Metin Yer Tutucusu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İçerik Yer Tutucusu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34FC4D4-C65C-4905-ADB3-FE7BF830216C}" type="datetimeFigureOut">
              <a:rPr lang="tr-TR" smtClean="0"/>
              <a:t>18.01.2016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41538F8-3CA1-4CB6-95CC-2D749E175CFA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Yuvarlatılmış Dikdörtgen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Tek Köşesi Yuvarlatılmış Dikdörtgen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34FC4D4-C65C-4905-ADB3-FE7BF830216C}" type="datetimeFigureOut">
              <a:rPr lang="tr-TR" smtClean="0"/>
              <a:t>18.01.2016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41538F8-3CA1-4CB6-95CC-2D749E175CFA}" type="slidenum">
              <a:rPr lang="tr-TR" smtClean="0"/>
              <a:t>‹#›</a:t>
            </a:fld>
            <a:endParaRPr lang="tr-TR"/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tr-TR" smtClean="0"/>
              <a:t>Resim eklemek için simgeyi tıklatın</a:t>
            </a:r>
            <a:endParaRPr kumimoji="0"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Yuvarlatılmış Dikdörtgen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Yuvarlatılmış Dikdörtgen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3" name="Başlık Yer Tutucusu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4" name="Metin Yer Tutucusu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25" name="Veri Yer Tutucusu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734FC4D4-C65C-4905-ADB3-FE7BF830216C}" type="datetimeFigureOut">
              <a:rPr lang="tr-TR" smtClean="0"/>
              <a:t>18.01.2016</a:t>
            </a:fld>
            <a:endParaRPr lang="tr-TR"/>
          </a:p>
        </p:txBody>
      </p:sp>
      <p:sp>
        <p:nvSpPr>
          <p:cNvPr id="18" name="Altbilgi Yer Tutucusu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041538F8-3CA1-4CB6-95CC-2D749E175CFA}" type="slidenum">
              <a:rPr lang="tr-TR" smtClean="0"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755576" y="1340768"/>
            <a:ext cx="7772400" cy="1828800"/>
          </a:xfrm>
        </p:spPr>
        <p:txBody>
          <a:bodyPr>
            <a:noAutofit/>
          </a:bodyPr>
          <a:lstStyle/>
          <a:p>
            <a:pPr algn="l"/>
            <a:r>
              <a:rPr lang="tr-TR" sz="5400" dirty="0" smtClean="0"/>
              <a:t>6. Sınıf Sosyal Bilgiler 2. Ünite Konu Anlatımı</a:t>
            </a:r>
            <a:endParaRPr lang="tr-TR" sz="5400" dirty="0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907704" y="4005064"/>
            <a:ext cx="6620272" cy="914400"/>
          </a:xfrm>
        </p:spPr>
        <p:txBody>
          <a:bodyPr>
            <a:normAutofit/>
          </a:bodyPr>
          <a:lstStyle/>
          <a:p>
            <a:pPr algn="l"/>
            <a:r>
              <a:rPr lang="tr-TR" sz="4800" dirty="0" smtClean="0"/>
              <a:t>Basarili_ogrenc </a:t>
            </a:r>
            <a:endParaRPr lang="tr-TR" sz="4800" dirty="0"/>
          </a:p>
        </p:txBody>
      </p:sp>
    </p:spTree>
    <p:extLst>
      <p:ext uri="{BB962C8B-B14F-4D97-AF65-F5344CB8AC3E}">
        <p14:creationId xmlns:p14="http://schemas.microsoft.com/office/powerpoint/2010/main" val="35877811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539552" y="908720"/>
            <a:ext cx="8183880" cy="4608512"/>
          </a:xfrm>
        </p:spPr>
        <p:txBody>
          <a:bodyPr>
            <a:noAutofit/>
          </a:bodyPr>
          <a:lstStyle/>
          <a:p>
            <a:r>
              <a:rPr lang="tr-TR" sz="8000" dirty="0"/>
              <a:t>Teşekkür edip ,yorum atmayı unutmayınız!! </a:t>
            </a:r>
          </a:p>
        </p:txBody>
      </p:sp>
    </p:spTree>
    <p:extLst>
      <p:ext uri="{BB962C8B-B14F-4D97-AF65-F5344CB8AC3E}">
        <p14:creationId xmlns:p14="http://schemas.microsoft.com/office/powerpoint/2010/main" val="12293481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539552" y="624702"/>
            <a:ext cx="8183880" cy="720080"/>
          </a:xfrm>
        </p:spPr>
        <p:txBody>
          <a:bodyPr/>
          <a:lstStyle/>
          <a:p>
            <a:r>
              <a:rPr lang="tr-TR" dirty="0" smtClean="0"/>
              <a:t>Yeryüzünde Yaşam </a:t>
            </a:r>
            <a:endParaRPr lang="tr-TR" dirty="0"/>
          </a:p>
        </p:txBody>
      </p:sp>
      <p:sp>
        <p:nvSpPr>
          <p:cNvPr id="4" name="Metin kutusu 3"/>
          <p:cNvSpPr txBox="1"/>
          <p:nvPr/>
        </p:nvSpPr>
        <p:spPr>
          <a:xfrm>
            <a:off x="4283968" y="1700808"/>
            <a:ext cx="43204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tr-TR"/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0015" y="1484784"/>
            <a:ext cx="7704856" cy="4104456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768511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etin kutusu 2"/>
          <p:cNvSpPr txBox="1"/>
          <p:nvPr/>
        </p:nvSpPr>
        <p:spPr>
          <a:xfrm>
            <a:off x="827584" y="764703"/>
            <a:ext cx="748883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5400" b="1" dirty="0" smtClean="0">
                <a:solidFill>
                  <a:srgbClr val="F7922D"/>
                </a:solidFill>
              </a:rPr>
              <a:t>HARİTA VE ÖLÇEK</a:t>
            </a:r>
          </a:p>
          <a:p>
            <a:r>
              <a:rPr lang="tr-TR" sz="5400" b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 </a:t>
            </a:r>
          </a:p>
          <a:p>
            <a:endParaRPr lang="tr-TR" sz="3600" b="1" dirty="0" smtClean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700808"/>
            <a:ext cx="7920880" cy="40324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924822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539552" y="404664"/>
            <a:ext cx="8183880" cy="1080120"/>
          </a:xfrm>
        </p:spPr>
        <p:txBody>
          <a:bodyPr>
            <a:normAutofit/>
          </a:bodyPr>
          <a:lstStyle/>
          <a:p>
            <a:r>
              <a:rPr lang="tr-TR" sz="4400" dirty="0" smtClean="0"/>
              <a:t>Kesir Ölçek </a:t>
            </a:r>
            <a:endParaRPr lang="tr-TR" sz="4400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628800"/>
            <a:ext cx="7929846" cy="41044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221807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539552" y="332656"/>
            <a:ext cx="8183880" cy="792088"/>
          </a:xfrm>
        </p:spPr>
        <p:txBody>
          <a:bodyPr/>
          <a:lstStyle/>
          <a:p>
            <a:r>
              <a:rPr lang="tr-TR" dirty="0" smtClean="0"/>
              <a:t>Konum </a:t>
            </a:r>
            <a:endParaRPr lang="tr-TR" dirty="0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3532" y="1293199"/>
            <a:ext cx="7720380" cy="22078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3532" y="3429000"/>
            <a:ext cx="7728408" cy="22799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508102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67544" y="332656"/>
            <a:ext cx="8183880" cy="792088"/>
          </a:xfrm>
        </p:spPr>
        <p:txBody>
          <a:bodyPr/>
          <a:lstStyle/>
          <a:p>
            <a:r>
              <a:rPr lang="tr-TR" dirty="0" smtClean="0"/>
              <a:t>İklim</a:t>
            </a:r>
            <a:endParaRPr lang="tr-TR" dirty="0"/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628800"/>
            <a:ext cx="7910368" cy="27363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486165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59" y="620688"/>
            <a:ext cx="7959487" cy="51845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35458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620688"/>
            <a:ext cx="8064896" cy="51125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459763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183880" cy="1080120"/>
          </a:xfrm>
        </p:spPr>
        <p:txBody>
          <a:bodyPr/>
          <a:lstStyle/>
          <a:p>
            <a:r>
              <a:rPr lang="tr-TR" dirty="0" smtClean="0"/>
              <a:t>Ilıman Kuşak (Türkiye)</a:t>
            </a:r>
            <a:endParaRPr lang="tr-TR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268760"/>
            <a:ext cx="8011779" cy="4392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168704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Görünüş">
  <a:themeElements>
    <a:clrScheme name="Görünüş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Görünüş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Görünüş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43</TotalTime>
  <Words>35</Words>
  <Application>Microsoft Office PowerPoint</Application>
  <PresentationFormat>Ekran Gösterisi (4:3)</PresentationFormat>
  <Paragraphs>12</Paragraphs>
  <Slides>10</Slides>
  <Notes>1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3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10</vt:i4>
      </vt:variant>
    </vt:vector>
  </HeadingPairs>
  <TitlesOfParts>
    <vt:vector size="14" baseType="lpstr">
      <vt:lpstr>Calibri</vt:lpstr>
      <vt:lpstr>Verdana</vt:lpstr>
      <vt:lpstr>Wingdings 2</vt:lpstr>
      <vt:lpstr>Görünüş</vt:lpstr>
      <vt:lpstr>6. Sınıf Sosyal Bilgiler 2. Ünite Konu Anlatımı</vt:lpstr>
      <vt:lpstr>Yeryüzünde Yaşam </vt:lpstr>
      <vt:lpstr>PowerPoint Sunusu</vt:lpstr>
      <vt:lpstr>Kesir Ölçek </vt:lpstr>
      <vt:lpstr>Konum </vt:lpstr>
      <vt:lpstr>İklim</vt:lpstr>
      <vt:lpstr>PowerPoint Sunusu</vt:lpstr>
      <vt:lpstr>PowerPoint Sunusu</vt:lpstr>
      <vt:lpstr>Ilıman Kuşak (Türkiye)</vt:lpstr>
      <vt:lpstr>Teşekkür edip ,yorum atmayı unutmayınız!! </vt:lpstr>
    </vt:vector>
  </TitlesOfParts>
  <Company>-=[By NeC]=-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6. Sınıf Sosyal Bilgiler 2. Ünite Konu Anlatımı</dc:title>
  <dc:creator>win7</dc:creator>
  <cp:lastModifiedBy>doğan</cp:lastModifiedBy>
  <cp:revision>8</cp:revision>
  <dcterms:created xsi:type="dcterms:W3CDTF">2016-01-16T10:19:33Z</dcterms:created>
  <dcterms:modified xsi:type="dcterms:W3CDTF">2016-01-18T17:51:07Z</dcterms:modified>
</cp:coreProperties>
</file>