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8BAAC4-FDEC-43A3-9CE5-F1D372752D7A}" type="datetimeFigureOut">
              <a:rPr lang="tr-TR" smtClean="0"/>
              <a:t>11.12.2015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CC4CCC-F6F4-401E-A172-3A1961ACE6A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186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C4CCC-F6F4-401E-A172-3A1961ACE6AB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690248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4AA6552F-5569-4FEB-A6C5-06DF5DB69775}" type="datetime1">
              <a:rPr lang="tr-TR" smtClean="0"/>
              <a:t>11.12.2015</a:t>
            </a:fld>
            <a:endParaRPr lang="tr-TR"/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5A0E015-69D2-4481-9971-D9EF2A4683C4}" type="slidenum">
              <a:rPr lang="tr-TR" smtClean="0"/>
              <a:t>‹#›</a:t>
            </a:fld>
            <a:endParaRPr lang="tr-TR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0191C96-CD39-4B8B-A938-9D7C46ADFB05}" type="datetime1">
              <a:rPr lang="tr-TR" smtClean="0"/>
              <a:t>11.12.2015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A0E015-69D2-4481-9971-D9EF2A4683C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E5F10C-4D52-4AA9-9050-C4BF79665710}" type="datetime1">
              <a:rPr lang="tr-TR" smtClean="0"/>
              <a:t>11.12.2015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A0E015-69D2-4481-9971-D9EF2A4683C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F4FAB6-A9BC-4BDA-AD27-2269B2C21376}" type="datetime1">
              <a:rPr lang="tr-TR" smtClean="0"/>
              <a:t>11.12.2015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A0E015-69D2-4481-9971-D9EF2A4683C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C112E9D-55D7-4B34-B69A-D22B18189BC4}" type="datetime1">
              <a:rPr lang="tr-TR" smtClean="0"/>
              <a:t>11.12.2015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5A0E015-69D2-4481-9971-D9EF2A4683C4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32664E-1E47-4F39-843C-6AC69C9267D2}" type="datetime1">
              <a:rPr lang="tr-TR" smtClean="0"/>
              <a:t>11.12.2015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5A0E015-69D2-4481-9971-D9EF2A4683C4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dörtgen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D23A0A-66A6-4B26-A4A0-ADC59EA5A942}" type="datetime1">
              <a:rPr lang="tr-TR" smtClean="0"/>
              <a:t>11.12.2015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5A0E015-69D2-4481-9971-D9EF2A4683C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C31458-B47D-4614-9A51-902E6CA583F0}" type="datetime1">
              <a:rPr lang="tr-TR" smtClean="0"/>
              <a:t>11.12.2015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A0E015-69D2-4481-9971-D9EF2A4683C4}" type="slidenum">
              <a:rPr lang="tr-TR" smtClean="0"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82A552-5FB3-425A-997B-5BF2DB61851E}" type="datetime1">
              <a:rPr lang="tr-TR" smtClean="0"/>
              <a:t>11.12.2015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A0E015-69D2-4481-9971-D9EF2A4683C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9" name="8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822C0B5-2173-4C17-AB2E-E9B88E0C16E9}" type="datetime1">
              <a:rPr lang="tr-TR" smtClean="0"/>
              <a:t>11.12.2015</a:t>
            </a:fld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5A0E015-69D2-4481-9971-D9EF2A4683C4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CB293AA7-647F-4952-93EA-C771DE4585F7}" type="datetime1">
              <a:rPr lang="tr-TR" smtClean="0"/>
              <a:t>11.12.2015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5A0E015-69D2-4481-9971-D9EF2A4683C4}" type="slidenum">
              <a:rPr lang="tr-TR" smtClean="0"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7A02B331-2F22-489E-8C47-6D1B57AD6B51}" type="datetime1">
              <a:rPr lang="tr-TR" smtClean="0"/>
              <a:t>11.12.2015</a:t>
            </a:fld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A5A0E015-69D2-4481-9971-D9EF2A4683C4}" type="slidenum">
              <a:rPr lang="tr-TR" smtClean="0"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heel spokes="8"/>
  </p:transition>
  <p:timing>
    <p:tnLst>
      <p:par>
        <p:cTn id="1" dur="indefinite" restart="never" nodeType="tmRoot"/>
      </p:par>
    </p:tnLst>
  </p:timing>
  <p:hf sldNum="0" hdr="0" ftr="0"/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  <a:latin typeface="Algerian" pitchFamily="82" charset="0"/>
              </a:rPr>
              <a:t>English</a:t>
            </a:r>
            <a:r>
              <a:rPr lang="tr-TR" dirty="0" smtClean="0">
                <a:solidFill>
                  <a:srgbClr val="FF0000"/>
                </a:solidFill>
                <a:latin typeface="Algerian" pitchFamily="82" charset="0"/>
              </a:rPr>
              <a:t>(</a:t>
            </a:r>
            <a:r>
              <a:rPr lang="tr-TR" dirty="0" err="1" smtClean="0">
                <a:solidFill>
                  <a:srgbClr val="FF0000"/>
                </a:solidFill>
                <a:latin typeface="Algerian" pitchFamily="82" charset="0"/>
              </a:rPr>
              <a:t>İngİLİZCE</a:t>
            </a:r>
            <a:r>
              <a:rPr lang="tr-TR" dirty="0" smtClean="0">
                <a:latin typeface="Algerian" pitchFamily="82" charset="0"/>
              </a:rPr>
              <a:t>)</a:t>
            </a:r>
            <a:endParaRPr lang="tr-TR" dirty="0">
              <a:latin typeface="Algerian" pitchFamily="8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5CE4-9831-4423-B8FC-0757A3A3A258}" type="datetime1">
              <a:rPr lang="tr-TR" smtClean="0"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What</a:t>
            </a:r>
            <a:r>
              <a:rPr lang="tr-TR" dirty="0" smtClean="0">
                <a:solidFill>
                  <a:srgbClr val="FF0000"/>
                </a:solidFill>
              </a:rPr>
              <a:t> time is it (Saat kaç?)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Telling-The-Tim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2" y="1646238"/>
            <a:ext cx="6034616" cy="4525962"/>
          </a:xfrm>
        </p:spPr>
      </p:pic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CC522-35CC-4B83-9907-880F723808FC}" type="datetime1">
              <a:rPr lang="tr-TR" smtClean="0"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Subject</a:t>
            </a:r>
            <a:r>
              <a:rPr lang="tr-TR" dirty="0" smtClean="0">
                <a:solidFill>
                  <a:srgbClr val="FF0000"/>
                </a:solidFill>
              </a:rPr>
              <a:t> (Özne)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image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1500174"/>
            <a:ext cx="6357982" cy="3929089"/>
          </a:xfrm>
        </p:spPr>
      </p:pic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8D747-DC36-43C0-A983-9FD0E3A90D51}" type="datetime1">
              <a:rPr lang="tr-TR" smtClean="0"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Yemekler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bradfoo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285860"/>
            <a:ext cx="8072494" cy="4840303"/>
          </a:xfrm>
        </p:spPr>
      </p:pic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27F84-BDCC-405E-A89C-A9E7178DD99E}" type="datetime1">
              <a:rPr lang="tr-TR" smtClean="0"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İÇECEKLER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resimli-ingilizce-icecekle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1600200"/>
            <a:ext cx="6572296" cy="4525963"/>
          </a:xfrm>
        </p:spPr>
      </p:pic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48E0B-EEAC-4CF0-8F66-2C09217C9923}" type="datetime1">
              <a:rPr lang="tr-TR" smtClean="0"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Countable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Uncountable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6" name="5 İçerik Yer Tutucusu" descr="Countabe Uncountable Genel Tablo 2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4548" y="2242111"/>
            <a:ext cx="5934904" cy="3334216"/>
          </a:xfrm>
        </p:spPr>
      </p:pic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F95E4-9B85-4255-AC51-4E46A9B5DF15}" type="datetime1">
              <a:rPr lang="tr-TR" smtClean="0"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Miktar</a:t>
            </a:r>
            <a:r>
              <a:rPr lang="tr-TR" dirty="0" smtClean="0"/>
              <a:t>…</a:t>
            </a:r>
            <a:endParaRPr lang="tr-TR" dirty="0"/>
          </a:p>
        </p:txBody>
      </p:sp>
      <p:pic>
        <p:nvPicPr>
          <p:cNvPr id="4" name="3 İçerik Yer Tutucusu" descr=",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4988" y="1646238"/>
            <a:ext cx="5374023" cy="4525962"/>
          </a:xfrm>
        </p:spPr>
      </p:pic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A04F6-3126-4FCC-9CBC-B41C7B7F7CE7}" type="datetime1">
              <a:rPr lang="tr-TR" smtClean="0"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Hazırlayan :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ÖZGEN </a:t>
            </a:r>
            <a:r>
              <a:rPr lang="tr-TR" smtClean="0"/>
              <a:t>AZAK </a:t>
            </a:r>
            <a:endParaRPr lang="tr-TR" dirty="0"/>
          </a:p>
        </p:txBody>
      </p:sp>
      <p:sp>
        <p:nvSpPr>
          <p:cNvPr id="4" name="3 Sol Ok"/>
          <p:cNvSpPr/>
          <p:nvPr/>
        </p:nvSpPr>
        <p:spPr>
          <a:xfrm>
            <a:off x="5072066" y="1714488"/>
            <a:ext cx="857256" cy="50006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Sağ Ok"/>
          <p:cNvSpPr/>
          <p:nvPr/>
        </p:nvSpPr>
        <p:spPr>
          <a:xfrm>
            <a:off x="3929058" y="714356"/>
            <a:ext cx="1285884" cy="7143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31AE9-75E1-4AAA-A66A-8A1561A20EE6}" type="datetime1">
              <a:rPr lang="tr-TR" smtClean="0"/>
              <a:t>11.12.2015</a:t>
            </a:fld>
            <a:endParaRPr lang="tr-TR" dirty="0"/>
          </a:p>
        </p:txBody>
      </p:sp>
      <p:sp>
        <p:nvSpPr>
          <p:cNvPr id="8" name="7 Bulut"/>
          <p:cNvSpPr/>
          <p:nvPr/>
        </p:nvSpPr>
        <p:spPr>
          <a:xfrm>
            <a:off x="928662" y="2071678"/>
            <a:ext cx="7429552" cy="3714776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9600" dirty="0" smtClean="0">
                <a:solidFill>
                  <a:srgbClr val="FF0000"/>
                </a:solidFill>
              </a:rPr>
              <a:t>B</a:t>
            </a:r>
            <a:r>
              <a:rPr lang="tr-TR" sz="9600" dirty="0" smtClean="0">
                <a:solidFill>
                  <a:schemeClr val="bg1"/>
                </a:solidFill>
              </a:rPr>
              <a:t>J</a:t>
            </a:r>
            <a:r>
              <a:rPr lang="tr-TR" sz="9600" dirty="0" smtClean="0">
                <a:solidFill>
                  <a:schemeClr val="tx1"/>
                </a:solidFill>
              </a:rPr>
              <a:t>K 1</a:t>
            </a:r>
            <a:r>
              <a:rPr lang="tr-TR" sz="9600" dirty="0" smtClean="0">
                <a:solidFill>
                  <a:schemeClr val="bg1"/>
                </a:solidFill>
              </a:rPr>
              <a:t>.</a:t>
            </a:r>
            <a:r>
              <a:rPr lang="tr-TR" sz="9600" dirty="0">
                <a:solidFill>
                  <a:srgbClr val="FF0000"/>
                </a:solidFill>
              </a:rPr>
              <a:t>.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Activities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images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1928802"/>
            <a:ext cx="6286544" cy="3286148"/>
          </a:xfrm>
        </p:spPr>
      </p:pic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94C34-056D-44B1-8EA0-7782527D1EC8}" type="datetime1">
              <a:rPr lang="tr-TR" smtClean="0"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Activities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ingilizce-gunluk-isler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1600200"/>
            <a:ext cx="4643470" cy="4525963"/>
          </a:xfrm>
        </p:spPr>
      </p:pic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190C9-CCA9-44F5-A21C-21369608D75D}" type="datetime1">
              <a:rPr lang="tr-TR" smtClean="0"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Activities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/>
              <a:t>Yapmaktan hoşlandığımız etkinlikten söz ederken </a:t>
            </a:r>
            <a:r>
              <a:rPr lang="tr-TR" dirty="0" err="1"/>
              <a:t>like</a:t>
            </a:r>
            <a:r>
              <a:rPr lang="tr-TR" dirty="0"/>
              <a:t> fiilinden yararlanırız.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I </a:t>
            </a:r>
            <a:r>
              <a:rPr lang="tr-TR" dirty="0" err="1"/>
              <a:t>like</a:t>
            </a:r>
            <a:r>
              <a:rPr lang="tr-TR" dirty="0"/>
              <a:t> </a:t>
            </a:r>
            <a:r>
              <a:rPr lang="tr-TR" dirty="0" err="1"/>
              <a:t>skipping</a:t>
            </a:r>
            <a:r>
              <a:rPr lang="tr-TR" dirty="0"/>
              <a:t> </a:t>
            </a:r>
            <a:r>
              <a:rPr lang="tr-TR" dirty="0" err="1"/>
              <a:t>rope</a:t>
            </a:r>
            <a:r>
              <a:rPr lang="tr-TR" dirty="0"/>
              <a:t>. (Ben, ip atlamaktan hoşlanırım.)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err="1"/>
              <a:t>You</a:t>
            </a:r>
            <a:r>
              <a:rPr lang="tr-TR" dirty="0"/>
              <a:t> </a:t>
            </a:r>
            <a:r>
              <a:rPr lang="tr-TR" dirty="0" err="1"/>
              <a:t>like</a:t>
            </a:r>
            <a:r>
              <a:rPr lang="tr-TR" dirty="0"/>
              <a:t> </a:t>
            </a:r>
            <a:r>
              <a:rPr lang="tr-TR" dirty="0" err="1"/>
              <a:t>doing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crossword</a:t>
            </a:r>
            <a:r>
              <a:rPr lang="tr-TR" dirty="0"/>
              <a:t>. (Sen, çapraz bulmaca çözmekten hoşlanırsın.)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err="1"/>
              <a:t>Dodo</a:t>
            </a:r>
            <a:r>
              <a:rPr lang="tr-TR" dirty="0"/>
              <a:t> </a:t>
            </a:r>
            <a:r>
              <a:rPr lang="tr-TR" dirty="0" err="1"/>
              <a:t>likes</a:t>
            </a:r>
            <a:r>
              <a:rPr lang="tr-TR" dirty="0"/>
              <a:t> </a:t>
            </a:r>
            <a:r>
              <a:rPr lang="tr-TR" dirty="0" err="1"/>
              <a:t>surfing</a:t>
            </a:r>
            <a:r>
              <a:rPr lang="tr-TR" dirty="0"/>
              <a:t> on </a:t>
            </a:r>
            <a:r>
              <a:rPr lang="tr-TR" dirty="0" err="1"/>
              <a:t>the</a:t>
            </a:r>
            <a:r>
              <a:rPr lang="tr-TR" dirty="0"/>
              <a:t> Internet. (</a:t>
            </a:r>
            <a:r>
              <a:rPr lang="tr-TR" dirty="0" err="1"/>
              <a:t>Dodo</a:t>
            </a:r>
            <a:r>
              <a:rPr lang="tr-TR" dirty="0"/>
              <a:t>, internette sörf yapmaktan hoşlanır.)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He </a:t>
            </a:r>
            <a:r>
              <a:rPr lang="tr-TR" dirty="0" err="1"/>
              <a:t>likes</a:t>
            </a:r>
            <a:r>
              <a:rPr lang="tr-TR" dirty="0"/>
              <a:t> </a:t>
            </a:r>
            <a:r>
              <a:rPr lang="tr-TR" dirty="0" err="1"/>
              <a:t>taking</a:t>
            </a:r>
            <a:r>
              <a:rPr lang="tr-TR" dirty="0"/>
              <a:t> </a:t>
            </a:r>
            <a:r>
              <a:rPr lang="tr-TR" dirty="0" err="1"/>
              <a:t>photos</a:t>
            </a:r>
            <a:r>
              <a:rPr lang="tr-TR" dirty="0"/>
              <a:t>. (O, resim çekmekten hoşlanır.)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err="1"/>
              <a:t>They</a:t>
            </a:r>
            <a:r>
              <a:rPr lang="tr-TR" dirty="0"/>
              <a:t> </a:t>
            </a:r>
            <a:r>
              <a:rPr lang="tr-TR" dirty="0" err="1"/>
              <a:t>like</a:t>
            </a:r>
            <a:r>
              <a:rPr lang="tr-TR" dirty="0"/>
              <a:t> </a:t>
            </a:r>
            <a:r>
              <a:rPr lang="tr-TR" dirty="0" err="1"/>
              <a:t>playing</a:t>
            </a:r>
            <a:r>
              <a:rPr lang="tr-TR" dirty="0"/>
              <a:t> </a:t>
            </a:r>
            <a:r>
              <a:rPr lang="tr-TR" dirty="0" err="1"/>
              <a:t>football</a:t>
            </a:r>
            <a:r>
              <a:rPr lang="tr-TR" dirty="0"/>
              <a:t>. (Onlar, futbol oynamaktan hoşlanırlar.)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E43BA-A730-4F93-BC04-37FFDFDFF266}" type="datetime1">
              <a:rPr lang="tr-TR" smtClean="0"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err="1" smtClean="0">
                <a:solidFill>
                  <a:srgbClr val="FF0000"/>
                </a:solidFill>
              </a:rPr>
              <a:t>Simple</a:t>
            </a:r>
            <a:r>
              <a:rPr lang="tr-TR" dirty="0" smtClean="0"/>
              <a:t> </a:t>
            </a:r>
            <a:r>
              <a:rPr lang="tr-TR" dirty="0" err="1" smtClean="0">
                <a:solidFill>
                  <a:srgbClr val="FF0000"/>
                </a:solidFill>
              </a:rPr>
              <a:t>Present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Tense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b="1" dirty="0" err="1"/>
              <a:t>Simple</a:t>
            </a:r>
            <a:r>
              <a:rPr lang="tr-TR" b="1" dirty="0"/>
              <a:t> </a:t>
            </a:r>
            <a:r>
              <a:rPr lang="tr-TR" b="1" dirty="0" err="1"/>
              <a:t>Present</a:t>
            </a:r>
            <a:r>
              <a:rPr lang="tr-TR" b="1" dirty="0"/>
              <a:t> Tense </a:t>
            </a:r>
            <a:r>
              <a:rPr lang="tr-TR" b="1" dirty="0" err="1"/>
              <a:t>Türkçe'deki</a:t>
            </a:r>
            <a:r>
              <a:rPr lang="tr-TR" b="1" dirty="0"/>
              <a:t> geniş zamanın karşılığıdır ve çok yaygın olarak kullanılır. Bu zamanın kullanımıyla ilgili aşağıdaki tabloyu inceleyiniz.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  ("He,</a:t>
            </a:r>
            <a:r>
              <a:rPr lang="tr-TR" dirty="0" err="1"/>
              <a:t>she</a:t>
            </a:r>
            <a:r>
              <a:rPr lang="tr-TR" dirty="0"/>
              <a:t> ve it" üçüncü tekil şahıs oldukları için olumlu cümlede görüldüğü gibi fiilin sonuna "s" takısı gelmiştir</a:t>
            </a:r>
            <a:br>
              <a:rPr lang="tr-TR" dirty="0"/>
            </a:br>
            <a:r>
              <a:rPr lang="tr-TR" dirty="0"/>
              <a:t>. Ama olumsuz ve soru cümlelerinde yardımcı fiil kullanıldığı için "s" kullanılmamıştır.)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8F378-AD3D-41B6-AD1C-72C7474FADED}" type="datetime1">
              <a:rPr lang="tr-TR" smtClean="0"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Simple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>
                <a:solidFill>
                  <a:srgbClr val="FF0000"/>
                </a:solidFill>
              </a:rPr>
              <a:t>P</a:t>
            </a:r>
            <a:r>
              <a:rPr lang="tr-TR" dirty="0" err="1" smtClean="0">
                <a:solidFill>
                  <a:srgbClr val="FF0000"/>
                </a:solidFill>
              </a:rPr>
              <a:t>resent</a:t>
            </a:r>
            <a:r>
              <a:rPr lang="tr-TR" dirty="0" smtClean="0">
                <a:solidFill>
                  <a:srgbClr val="FF0000"/>
                </a:solidFill>
              </a:rPr>
              <a:t> Tense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SİMPLE PRESENT GENEL TABLO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28364" y="2318322"/>
            <a:ext cx="5887272" cy="3181794"/>
          </a:xfrm>
        </p:spPr>
      </p:pic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D1E8F9-73EE-462B-92C3-2B8F152831DD}" type="datetime1">
              <a:rPr lang="tr-TR" smtClean="0"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Simple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present</a:t>
            </a:r>
            <a:r>
              <a:rPr lang="tr-TR" dirty="0" smtClean="0">
                <a:solidFill>
                  <a:srgbClr val="FF0000"/>
                </a:solidFill>
              </a:rPr>
              <a:t> Tense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maxresdefaul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4385" y="1646238"/>
            <a:ext cx="6795229" cy="4525962"/>
          </a:xfrm>
        </p:spPr>
      </p:pic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DAF72-CAD6-4CC0-80E0-F7E81C436188}" type="datetime1">
              <a:rPr lang="tr-TR" smtClean="0"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Time </a:t>
            </a:r>
            <a:r>
              <a:rPr lang="tr-TR" dirty="0" err="1" smtClean="0">
                <a:solidFill>
                  <a:srgbClr val="FF0000"/>
                </a:solidFill>
              </a:rPr>
              <a:t>Expressions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Everyday</a:t>
            </a:r>
            <a:r>
              <a:rPr lang="tr-TR" dirty="0" smtClean="0"/>
              <a:t>:</a:t>
            </a:r>
            <a:r>
              <a:rPr lang="tr-TR" dirty="0" smtClean="0">
                <a:solidFill>
                  <a:srgbClr val="FF0000"/>
                </a:solidFill>
              </a:rPr>
              <a:t>Her gün</a:t>
            </a:r>
          </a:p>
          <a:p>
            <a:r>
              <a:rPr lang="tr-TR" dirty="0" err="1" smtClean="0"/>
              <a:t>Everyweek</a:t>
            </a:r>
            <a:r>
              <a:rPr lang="tr-TR" dirty="0" smtClean="0"/>
              <a:t>:</a:t>
            </a:r>
            <a:r>
              <a:rPr lang="tr-TR" dirty="0" smtClean="0">
                <a:solidFill>
                  <a:srgbClr val="FF0000"/>
                </a:solidFill>
              </a:rPr>
              <a:t>Her hafta</a:t>
            </a:r>
          </a:p>
          <a:p>
            <a:r>
              <a:rPr lang="tr-TR" dirty="0" err="1" smtClean="0"/>
              <a:t>Ewerymonth</a:t>
            </a:r>
            <a:r>
              <a:rPr lang="tr-TR" dirty="0" smtClean="0"/>
              <a:t>:</a:t>
            </a:r>
            <a:r>
              <a:rPr lang="tr-TR" dirty="0" smtClean="0">
                <a:solidFill>
                  <a:srgbClr val="FF0000"/>
                </a:solidFill>
              </a:rPr>
              <a:t>Her ay</a:t>
            </a:r>
            <a:endParaRPr lang="tr-TR" dirty="0" smtClean="0"/>
          </a:p>
          <a:p>
            <a:r>
              <a:rPr lang="tr-TR" dirty="0" err="1" smtClean="0"/>
              <a:t>Everyyear</a:t>
            </a:r>
            <a:r>
              <a:rPr lang="tr-TR" dirty="0" smtClean="0"/>
              <a:t>:</a:t>
            </a:r>
            <a:r>
              <a:rPr lang="tr-TR" dirty="0" smtClean="0">
                <a:solidFill>
                  <a:srgbClr val="FF0000"/>
                </a:solidFill>
              </a:rPr>
              <a:t>Her ay</a:t>
            </a:r>
            <a:endParaRPr lang="tr-TR" dirty="0" smtClean="0"/>
          </a:p>
          <a:p>
            <a:r>
              <a:rPr lang="tr-TR" dirty="0" err="1" smtClean="0"/>
              <a:t>Everymonday</a:t>
            </a:r>
            <a:r>
              <a:rPr lang="tr-TR" dirty="0" smtClean="0"/>
              <a:t>:</a:t>
            </a:r>
            <a:r>
              <a:rPr lang="tr-TR" dirty="0" smtClean="0">
                <a:solidFill>
                  <a:srgbClr val="FF0000"/>
                </a:solidFill>
              </a:rPr>
              <a:t>Her pazartesi</a:t>
            </a:r>
            <a:endParaRPr lang="tr-TR" dirty="0" smtClean="0"/>
          </a:p>
          <a:p>
            <a:r>
              <a:rPr lang="tr-TR" dirty="0" smtClean="0"/>
              <a:t>On </a:t>
            </a:r>
            <a:r>
              <a:rPr lang="tr-TR" dirty="0" err="1" smtClean="0"/>
              <a:t>Sunday</a:t>
            </a:r>
            <a:r>
              <a:rPr lang="tr-TR" dirty="0" smtClean="0"/>
              <a:t>:</a:t>
            </a:r>
            <a:r>
              <a:rPr lang="tr-TR" dirty="0" smtClean="0">
                <a:solidFill>
                  <a:srgbClr val="FF0000"/>
                </a:solidFill>
              </a:rPr>
              <a:t>Pazarları</a:t>
            </a:r>
            <a:endParaRPr lang="tr-TR" dirty="0" smtClean="0"/>
          </a:p>
          <a:p>
            <a:r>
              <a:rPr lang="tr-TR" dirty="0" err="1" smtClean="0"/>
              <a:t>After</a:t>
            </a:r>
            <a:r>
              <a:rPr lang="tr-TR" dirty="0" smtClean="0"/>
              <a:t> </a:t>
            </a:r>
            <a:r>
              <a:rPr lang="tr-TR" dirty="0" err="1" smtClean="0"/>
              <a:t>noon</a:t>
            </a:r>
            <a:r>
              <a:rPr lang="tr-TR" dirty="0" smtClean="0"/>
              <a:t>:</a:t>
            </a:r>
            <a:r>
              <a:rPr lang="tr-TR" dirty="0" smtClean="0">
                <a:solidFill>
                  <a:srgbClr val="FF0000"/>
                </a:solidFill>
              </a:rPr>
              <a:t>Her öğleden sonra</a:t>
            </a:r>
            <a:endParaRPr lang="tr-TR" dirty="0" smtClean="0"/>
          </a:p>
          <a:p>
            <a:r>
              <a:rPr lang="tr-TR" dirty="0" err="1" smtClean="0"/>
              <a:t>Night</a:t>
            </a:r>
            <a:r>
              <a:rPr lang="tr-TR" dirty="0" smtClean="0"/>
              <a:t>:</a:t>
            </a:r>
            <a:r>
              <a:rPr lang="tr-TR" dirty="0" smtClean="0">
                <a:solidFill>
                  <a:srgbClr val="FF0000"/>
                </a:solidFill>
              </a:rPr>
              <a:t>Her gece</a:t>
            </a:r>
            <a:endParaRPr lang="tr-TR" dirty="0" smtClean="0"/>
          </a:p>
          <a:p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D2B5BC-92A6-4399-942D-335A267BDEA7}" type="datetime1">
              <a:rPr lang="tr-TR" smtClean="0"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>
                <a:solidFill>
                  <a:srgbClr val="FF0000"/>
                </a:solidFill>
              </a:rPr>
              <a:t>Frequency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Adverbs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sıklık-zarfları-1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38525" y="2899569"/>
            <a:ext cx="2266950" cy="2019300"/>
          </a:xfrm>
        </p:spPr>
      </p:pic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B67CF-8113-4FAF-8702-1EDD5ED0FBCB}" type="datetime1">
              <a:rPr lang="tr-TR" smtClean="0"/>
              <a:t>11.12.2015</a:t>
            </a:fld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öküm">
  <a:themeElements>
    <a:clrScheme name="Dökü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Döküm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öküm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110</TotalTime>
  <Words>100</Words>
  <Application>Microsoft Office PowerPoint</Application>
  <PresentationFormat>Ekran Gösterisi (4:3)</PresentationFormat>
  <Paragraphs>46</Paragraphs>
  <Slides>16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21" baseType="lpstr">
      <vt:lpstr>Algerian</vt:lpstr>
      <vt:lpstr>Calibri</vt:lpstr>
      <vt:lpstr>Rockwell</vt:lpstr>
      <vt:lpstr>Wingdings 2</vt:lpstr>
      <vt:lpstr>Döküm</vt:lpstr>
      <vt:lpstr>English(İngİLİZCE)</vt:lpstr>
      <vt:lpstr>Activities</vt:lpstr>
      <vt:lpstr>Activities</vt:lpstr>
      <vt:lpstr>Activities</vt:lpstr>
      <vt:lpstr>Simple Present Tense</vt:lpstr>
      <vt:lpstr>Simple Present Tense</vt:lpstr>
      <vt:lpstr>Simple present Tense</vt:lpstr>
      <vt:lpstr>Time Expressions</vt:lpstr>
      <vt:lpstr>Frequency Adverbs</vt:lpstr>
      <vt:lpstr>What time is it (Saat kaç?)</vt:lpstr>
      <vt:lpstr>Subject (Özne)</vt:lpstr>
      <vt:lpstr>Yemekler</vt:lpstr>
      <vt:lpstr>İÇECEKLER</vt:lpstr>
      <vt:lpstr>Countable-Uncountable</vt:lpstr>
      <vt:lpstr>Miktar…</vt:lpstr>
      <vt:lpstr>Hazırlayan 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Asus</dc:creator>
  <cp:keywords>www.sorubak.com</cp:keywords>
  <dc:description>www.sorubak.com</dc:description>
  <cp:lastModifiedBy>doğan</cp:lastModifiedBy>
  <cp:revision>13</cp:revision>
  <dcterms:created xsi:type="dcterms:W3CDTF">2015-12-10T16:14:01Z</dcterms:created>
  <dcterms:modified xsi:type="dcterms:W3CDTF">2015-12-11T11:51:04Z</dcterms:modified>
</cp:coreProperties>
</file>