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E1CAE-8446-4279-B531-A04622896C33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5D5EB-3E6B-44F5-923E-35F262D7F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881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5D5EB-3E6B-44F5-923E-35F262D7F776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302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5D5EB-3E6B-44F5-923E-35F262D7F776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8122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64444BB-5FC5-4C4A-B47C-6AD3A206BD06}" type="datetimeFigureOut">
              <a:rPr lang="tr-TR" smtClean="0"/>
              <a:t>02.12.2015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357554" y="571480"/>
            <a:ext cx="5105400" cy="2868168"/>
          </a:xfrm>
        </p:spPr>
        <p:txBody>
          <a:bodyPr/>
          <a:lstStyle/>
          <a:p>
            <a:r>
              <a:rPr lang="tr-TR" dirty="0" err="1" smtClean="0">
                <a:latin typeface="Blackadder ITC" pitchFamily="82" charset="0"/>
              </a:rPr>
              <a:t>english</a:t>
            </a:r>
            <a:endParaRPr lang="tr-TR" dirty="0">
              <a:latin typeface="Blackadder ITC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Brush Script MT" pitchFamily="66" charset="0"/>
              </a:rPr>
              <a:t>6. sınıf</a:t>
            </a:r>
            <a:endParaRPr lang="tr-TR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Brush Script MT" pitchFamily="66" charset="0"/>
              </a:rPr>
              <a:t>AFTER SCHOOL</a:t>
            </a:r>
            <a:endParaRPr lang="tr-TR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10" name="9 İçerik Yer Tutucusu"/>
          <p:cNvSpPr>
            <a:spLocks noGrp="1"/>
          </p:cNvSpPr>
          <p:nvPr>
            <p:ph idx="1"/>
          </p:nvPr>
        </p:nvSpPr>
        <p:spPr>
          <a:xfrm>
            <a:off x="0" y="928670"/>
            <a:ext cx="8143900" cy="5929330"/>
          </a:xfrm>
        </p:spPr>
        <p:txBody>
          <a:bodyPr/>
          <a:lstStyle/>
          <a:p>
            <a:pPr algn="ctr">
              <a:buNone/>
            </a:pPr>
            <a:r>
              <a:rPr lang="tr-TR" dirty="0" err="1" smtClean="0">
                <a:solidFill>
                  <a:srgbClr val="FF0000"/>
                </a:solidFill>
              </a:rPr>
              <a:t>Semple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smtClean="0">
                <a:solidFill>
                  <a:srgbClr val="FF0000"/>
                </a:solidFill>
              </a:rPr>
              <a:t>Present</a:t>
            </a:r>
            <a:r>
              <a:rPr lang="tr-TR" dirty="0" smtClean="0">
                <a:solidFill>
                  <a:srgbClr val="FF0000"/>
                </a:solidFill>
              </a:rPr>
              <a:t> Tense</a:t>
            </a:r>
          </a:p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(Geniş Zaman)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Positive</a:t>
            </a:r>
            <a:r>
              <a:rPr lang="tr-TR" sz="2000" dirty="0" smtClean="0"/>
              <a:t>=do=I-</a:t>
            </a:r>
            <a:r>
              <a:rPr lang="tr-TR" sz="2000" dirty="0" err="1" smtClean="0"/>
              <a:t>You</a:t>
            </a:r>
            <a:r>
              <a:rPr lang="tr-TR" sz="2000" dirty="0" smtClean="0"/>
              <a:t>-</a:t>
            </a:r>
            <a:r>
              <a:rPr lang="tr-TR" sz="2000" dirty="0" err="1" smtClean="0"/>
              <a:t>We</a:t>
            </a:r>
            <a:r>
              <a:rPr lang="tr-TR" sz="2000" dirty="0" smtClean="0"/>
              <a:t>-</a:t>
            </a: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does</a:t>
            </a:r>
            <a:r>
              <a:rPr lang="tr-TR" sz="2000" dirty="0" smtClean="0"/>
              <a:t>=He-</a:t>
            </a:r>
            <a:r>
              <a:rPr lang="tr-TR" sz="2000" dirty="0" err="1" smtClean="0"/>
              <a:t>She</a:t>
            </a:r>
            <a:r>
              <a:rPr lang="tr-TR" sz="2000" dirty="0" smtClean="0"/>
              <a:t>-</a:t>
            </a:r>
            <a:r>
              <a:rPr lang="tr-TR" sz="2000" dirty="0" err="1" smtClean="0"/>
              <a:t>It</a:t>
            </a:r>
            <a:endParaRPr lang="tr-TR" sz="2000" dirty="0" smtClean="0"/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Negative</a:t>
            </a:r>
            <a:r>
              <a:rPr lang="tr-TR" sz="2000" dirty="0" smtClean="0"/>
              <a:t>=</a:t>
            </a:r>
            <a:r>
              <a:rPr lang="tr-TR" sz="2000" dirty="0" err="1" smtClean="0"/>
              <a:t>don’t</a:t>
            </a:r>
            <a:r>
              <a:rPr lang="tr-TR" sz="2000" dirty="0" smtClean="0"/>
              <a:t>=I-</a:t>
            </a:r>
            <a:r>
              <a:rPr lang="tr-TR" sz="2000" dirty="0" err="1" smtClean="0"/>
              <a:t>You</a:t>
            </a:r>
            <a:r>
              <a:rPr lang="tr-TR" sz="2000" dirty="0" smtClean="0"/>
              <a:t>-</a:t>
            </a:r>
            <a:r>
              <a:rPr lang="tr-TR" sz="2000" dirty="0" err="1" smtClean="0"/>
              <a:t>We</a:t>
            </a:r>
            <a:r>
              <a:rPr lang="tr-TR" sz="2000" dirty="0" smtClean="0"/>
              <a:t>-</a:t>
            </a: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Doesn’t</a:t>
            </a:r>
            <a:r>
              <a:rPr lang="tr-TR" sz="2000" dirty="0" smtClean="0"/>
              <a:t>=He-</a:t>
            </a:r>
            <a:r>
              <a:rPr lang="tr-TR" sz="2000" dirty="0" err="1" smtClean="0"/>
              <a:t>She</a:t>
            </a:r>
            <a:r>
              <a:rPr lang="tr-TR" sz="2000" dirty="0" smtClean="0"/>
              <a:t>-</a:t>
            </a:r>
            <a:r>
              <a:rPr lang="tr-TR" sz="2000" dirty="0" err="1" smtClean="0"/>
              <a:t>It</a:t>
            </a:r>
            <a:endParaRPr lang="tr-TR" sz="2000" dirty="0" smtClean="0"/>
          </a:p>
          <a:p>
            <a:pPr algn="ctr">
              <a:buNone/>
            </a:pPr>
            <a:r>
              <a:rPr lang="tr-TR" sz="2000" dirty="0" smtClean="0"/>
              <a:t>● Sürekli tekrarlanan ve alışkanlık haline gelmiş olaylardan,hoşlandığımız veya hoşlanmadığımız durumdan bahsederken </a:t>
            </a:r>
            <a:r>
              <a:rPr lang="tr-TR" sz="2000" dirty="0" smtClean="0">
                <a:solidFill>
                  <a:srgbClr val="FF0000"/>
                </a:solidFill>
              </a:rPr>
              <a:t>Geniş zaman </a:t>
            </a:r>
            <a:r>
              <a:rPr lang="tr-TR" sz="2000" dirty="0" smtClean="0"/>
              <a:t>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smtClean="0"/>
              <a:t>I </a:t>
            </a:r>
            <a:r>
              <a:rPr lang="tr-TR" sz="2000" dirty="0" err="1" smtClean="0"/>
              <a:t>go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bed</a:t>
            </a:r>
            <a:r>
              <a:rPr lang="tr-TR" sz="2000" dirty="0" smtClean="0"/>
              <a:t> at 10’clock </a:t>
            </a:r>
            <a:r>
              <a:rPr lang="tr-TR" sz="2000" dirty="0" err="1" smtClean="0"/>
              <a:t>every</a:t>
            </a:r>
            <a:r>
              <a:rPr lang="tr-TR" sz="2000" dirty="0" smtClean="0"/>
              <a:t> </a:t>
            </a:r>
            <a:r>
              <a:rPr lang="tr-TR" sz="2000" dirty="0" err="1" smtClean="0"/>
              <a:t>night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Her gece 10’da yatarım</a:t>
            </a:r>
          </a:p>
          <a:p>
            <a:pPr algn="ctr">
              <a:buNone/>
            </a:pP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play</a:t>
            </a:r>
            <a:r>
              <a:rPr lang="tr-TR" sz="2000" dirty="0" smtClean="0"/>
              <a:t> </a:t>
            </a:r>
            <a:r>
              <a:rPr lang="tr-TR" sz="2000" dirty="0" err="1" smtClean="0"/>
              <a:t>football</a:t>
            </a:r>
            <a:r>
              <a:rPr lang="tr-TR" sz="2000" dirty="0" smtClean="0"/>
              <a:t> on </a:t>
            </a:r>
            <a:r>
              <a:rPr lang="tr-TR" sz="2000" dirty="0" err="1" smtClean="0"/>
              <a:t>Sundays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Pazar günleri futbol oynarlar.</a:t>
            </a:r>
          </a:p>
          <a:p>
            <a:pPr algn="ctr">
              <a:buNone/>
            </a:pPr>
            <a:r>
              <a:rPr lang="tr-TR" sz="2000" dirty="0" smtClean="0"/>
              <a:t>I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reading</a:t>
            </a:r>
            <a:r>
              <a:rPr lang="tr-TR" sz="2000" dirty="0" smtClean="0"/>
              <a:t> </a:t>
            </a:r>
            <a:r>
              <a:rPr lang="tr-TR" sz="2000" dirty="0" err="1" smtClean="0"/>
              <a:t>book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Kitap okumayı severim.</a:t>
            </a:r>
          </a:p>
          <a:p>
            <a:pPr algn="ctr">
              <a:buNone/>
            </a:pPr>
            <a:r>
              <a:rPr lang="tr-TR" sz="2000" dirty="0" smtClean="0"/>
              <a:t>● Genel doğrulardan bahsederken de Geniş Zaman 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Fish</a:t>
            </a:r>
            <a:r>
              <a:rPr lang="tr-TR" sz="2000" dirty="0" smtClean="0"/>
              <a:t> </a:t>
            </a:r>
            <a:r>
              <a:rPr lang="tr-TR" sz="2000" dirty="0" err="1" smtClean="0"/>
              <a:t>swim</a:t>
            </a:r>
            <a:r>
              <a:rPr lang="tr-TR" sz="2000" dirty="0" smtClean="0"/>
              <a:t> </a:t>
            </a:r>
            <a:r>
              <a:rPr lang="tr-TR" sz="2000" dirty="0" err="1" smtClean="0"/>
              <a:t>under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water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Balıklar su altıda yüzerler.</a:t>
            </a:r>
          </a:p>
          <a:p>
            <a:pPr algn="ctr">
              <a:buNone/>
            </a:pPr>
            <a:r>
              <a:rPr lang="tr-TR" sz="2000" dirty="0" err="1" smtClean="0"/>
              <a:t>Leaves</a:t>
            </a:r>
            <a:r>
              <a:rPr lang="tr-TR" sz="2000" dirty="0" smtClean="0"/>
              <a:t> </a:t>
            </a:r>
            <a:r>
              <a:rPr lang="tr-TR" sz="2000" dirty="0" err="1" smtClean="0"/>
              <a:t>fall</a:t>
            </a:r>
            <a:r>
              <a:rPr lang="tr-TR" sz="2000" dirty="0" smtClean="0"/>
              <a:t> in </a:t>
            </a:r>
            <a:r>
              <a:rPr lang="tr-TR" sz="2000" dirty="0" err="1" smtClean="0"/>
              <a:t>autumn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Yapraklar sonbaharda dökülür.</a:t>
            </a:r>
            <a:endParaRPr lang="tr-TR" sz="2000" dirty="0" smtClean="0"/>
          </a:p>
          <a:p>
            <a:pPr algn="ctr">
              <a:buNone/>
            </a:pPr>
            <a:endParaRPr lang="tr-TR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Spelin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rules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71546"/>
            <a:ext cx="8143900" cy="5786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000" dirty="0" smtClean="0"/>
              <a:t>● Üçüncü tekil şahıslarla çoğul fiil </a:t>
            </a:r>
            <a:r>
              <a:rPr lang="tr-TR" sz="2000" dirty="0" smtClean="0">
                <a:solidFill>
                  <a:srgbClr val="FF0000"/>
                </a:solidFill>
              </a:rPr>
              <a:t>“-s”</a:t>
            </a:r>
            <a:r>
              <a:rPr lang="tr-TR" sz="2000" dirty="0" smtClean="0"/>
              <a:t> takısı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come</a:t>
            </a:r>
            <a:r>
              <a:rPr lang="tr-TR" sz="2000" dirty="0" smtClean="0"/>
              <a:t>-</a:t>
            </a:r>
            <a:r>
              <a:rPr lang="tr-TR" sz="2000" dirty="0" err="1" smtClean="0"/>
              <a:t>come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drink</a:t>
            </a:r>
            <a:r>
              <a:rPr lang="tr-TR" sz="2000" dirty="0" smtClean="0"/>
              <a:t>-</a:t>
            </a:r>
            <a:r>
              <a:rPr lang="tr-TR" sz="2000" dirty="0" err="1" smtClean="0"/>
              <a:t>drink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smtClean="0"/>
              <a:t>sit-</a:t>
            </a:r>
            <a:r>
              <a:rPr lang="tr-TR" sz="2000" dirty="0" err="1" smtClean="0"/>
              <a:t>sit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eat</a:t>
            </a:r>
            <a:r>
              <a:rPr lang="tr-TR" sz="2000" dirty="0" smtClean="0"/>
              <a:t>-</a:t>
            </a:r>
            <a:r>
              <a:rPr lang="tr-TR" sz="2000" dirty="0" err="1" smtClean="0"/>
              <a:t>eat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 Sonu </a:t>
            </a:r>
            <a:r>
              <a:rPr lang="tr-TR" sz="2000" dirty="0" smtClean="0">
                <a:solidFill>
                  <a:srgbClr val="FF0000"/>
                </a:solidFill>
              </a:rPr>
              <a:t>“–</a:t>
            </a:r>
            <a:r>
              <a:rPr lang="tr-TR" sz="2000" dirty="0" err="1" smtClean="0">
                <a:solidFill>
                  <a:srgbClr val="FF0000"/>
                </a:solidFill>
              </a:rPr>
              <a:t>ss</a:t>
            </a:r>
            <a:r>
              <a:rPr lang="tr-TR" sz="2000" dirty="0" smtClean="0">
                <a:solidFill>
                  <a:srgbClr val="FF0000"/>
                </a:solidFill>
              </a:rPr>
              <a:t>,-</a:t>
            </a:r>
            <a:r>
              <a:rPr lang="tr-TR" sz="2000" dirty="0" err="1" smtClean="0">
                <a:solidFill>
                  <a:srgbClr val="FF0000"/>
                </a:solidFill>
              </a:rPr>
              <a:t>sh</a:t>
            </a:r>
            <a:r>
              <a:rPr lang="tr-TR" sz="2000" dirty="0" smtClean="0">
                <a:solidFill>
                  <a:srgbClr val="FF0000"/>
                </a:solidFill>
              </a:rPr>
              <a:t>,-</a:t>
            </a:r>
            <a:r>
              <a:rPr lang="tr-TR" sz="2000" dirty="0" err="1" smtClean="0">
                <a:solidFill>
                  <a:srgbClr val="FF0000"/>
                </a:solidFill>
              </a:rPr>
              <a:t>ch</a:t>
            </a:r>
            <a:r>
              <a:rPr lang="tr-TR" sz="2000" dirty="0" smtClean="0">
                <a:solidFill>
                  <a:srgbClr val="FF0000"/>
                </a:solidFill>
              </a:rPr>
              <a:t>,-x,-o”</a:t>
            </a:r>
            <a:r>
              <a:rPr lang="tr-TR" sz="2000" dirty="0" smtClean="0"/>
              <a:t> ile biten </a:t>
            </a:r>
            <a:r>
              <a:rPr lang="tr-TR" sz="2000" dirty="0" err="1" smtClean="0"/>
              <a:t>fiiler</a:t>
            </a:r>
            <a:r>
              <a:rPr lang="tr-TR" sz="2000" dirty="0" smtClean="0"/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“-es” </a:t>
            </a:r>
            <a:r>
              <a:rPr lang="tr-TR" sz="2000" dirty="0" smtClean="0"/>
              <a:t>takısı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miss</a:t>
            </a:r>
            <a:r>
              <a:rPr lang="tr-TR" sz="2000" dirty="0" smtClean="0"/>
              <a:t>-</a:t>
            </a:r>
            <a:r>
              <a:rPr lang="tr-TR" sz="2000" dirty="0" err="1" smtClean="0"/>
              <a:t>miss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wash</a:t>
            </a:r>
            <a:r>
              <a:rPr lang="tr-TR" sz="2000" dirty="0" smtClean="0"/>
              <a:t>-</a:t>
            </a:r>
            <a:r>
              <a:rPr lang="tr-TR" sz="2000" dirty="0" err="1" smtClean="0"/>
              <a:t>wash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watch</a:t>
            </a:r>
            <a:r>
              <a:rPr lang="tr-TR" sz="2000" dirty="0" smtClean="0"/>
              <a:t>-</a:t>
            </a:r>
            <a:r>
              <a:rPr lang="tr-TR" sz="2000" dirty="0" err="1" smtClean="0"/>
              <a:t>watch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mix</a:t>
            </a:r>
            <a:r>
              <a:rPr lang="tr-TR" sz="2000" dirty="0" smtClean="0"/>
              <a:t>-</a:t>
            </a:r>
            <a:r>
              <a:rPr lang="tr-TR" sz="2000" dirty="0" err="1" smtClean="0"/>
              <a:t>mix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●Sonu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ile biten ve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sessiz bir harf olan fiillerde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sessiz bir harf olan fiillerde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düşer ve fiil </a:t>
            </a:r>
            <a:r>
              <a:rPr lang="tr-TR" sz="2000" dirty="0" smtClean="0">
                <a:solidFill>
                  <a:srgbClr val="FF0000"/>
                </a:solidFill>
              </a:rPr>
              <a:t>“-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r>
              <a:rPr lang="tr-TR" sz="2000" dirty="0" smtClean="0">
                <a:solidFill>
                  <a:srgbClr val="FF0000"/>
                </a:solidFill>
              </a:rPr>
              <a:t>” </a:t>
            </a:r>
            <a:r>
              <a:rPr lang="tr-TR" sz="2000" dirty="0" smtClean="0"/>
              <a:t>takısını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fly</a:t>
            </a:r>
            <a:r>
              <a:rPr lang="tr-TR" sz="2000" dirty="0" smtClean="0"/>
              <a:t>-</a:t>
            </a:r>
            <a:r>
              <a:rPr lang="tr-TR" sz="2000" dirty="0" err="1" smtClean="0"/>
              <a:t>fl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r>
              <a:rPr lang="tr-TR" sz="2000" dirty="0" smtClean="0">
                <a:solidFill>
                  <a:srgbClr val="FF0000"/>
                </a:solidFill>
              </a:rPr>
              <a:t>     </a:t>
            </a:r>
            <a:r>
              <a:rPr lang="tr-TR" sz="2000" dirty="0" err="1" smtClean="0"/>
              <a:t>cry</a:t>
            </a:r>
            <a:r>
              <a:rPr lang="tr-TR" sz="2000" dirty="0" smtClean="0"/>
              <a:t>-</a:t>
            </a:r>
            <a:r>
              <a:rPr lang="tr-TR" sz="2000" dirty="0" err="1" smtClean="0"/>
              <a:t>cr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●Sonu </a:t>
            </a:r>
            <a:r>
              <a:rPr lang="tr-TR" sz="2000" dirty="0" smtClean="0">
                <a:solidFill>
                  <a:srgbClr val="FF0000"/>
                </a:solidFill>
              </a:rPr>
              <a:t>“y”</a:t>
            </a:r>
            <a:r>
              <a:rPr lang="tr-TR" sz="2000" dirty="0" smtClean="0"/>
              <a:t> ile biten ve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sesli bir harf olan fiiller</a:t>
            </a:r>
          </a:p>
          <a:p>
            <a:pPr algn="ctr"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“-s” </a:t>
            </a:r>
            <a:r>
              <a:rPr lang="tr-TR" sz="2000" dirty="0" smtClean="0"/>
              <a:t>takısını alır.</a:t>
            </a:r>
          </a:p>
          <a:p>
            <a:pPr algn="ctr">
              <a:buNone/>
            </a:pPr>
            <a:r>
              <a:rPr lang="tr-TR" sz="2000" dirty="0" smtClean="0"/>
              <a:t>●Üçüncü tekil şahıslarda </a:t>
            </a:r>
            <a:r>
              <a:rPr lang="tr-TR" sz="2000" dirty="0" err="1" smtClean="0"/>
              <a:t>have</a:t>
            </a:r>
            <a:r>
              <a:rPr lang="tr-TR" sz="2000" dirty="0" smtClean="0"/>
              <a:t> has dönüşür.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39000" cy="857256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There</a:t>
            </a:r>
            <a:r>
              <a:rPr lang="tr-TR" dirty="0" smtClean="0">
                <a:solidFill>
                  <a:srgbClr val="FF0000"/>
                </a:solidFill>
              </a:rPr>
              <a:t> is-</a:t>
            </a:r>
            <a:r>
              <a:rPr lang="tr-TR" dirty="0" err="1" smtClean="0">
                <a:solidFill>
                  <a:srgbClr val="FF0000"/>
                </a:solidFill>
              </a:rPr>
              <a:t>there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are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7239000" cy="5098438"/>
          </a:xfrm>
        </p:spPr>
        <p:txBody>
          <a:bodyPr>
            <a:normAutofit/>
          </a:bodyPr>
          <a:lstStyle/>
          <a:p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is </a:t>
            </a:r>
            <a:r>
              <a:rPr lang="tr-TR" sz="2000" dirty="0" smtClean="0"/>
              <a:t>ve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kalıplarını belli bir yerde </a:t>
            </a:r>
            <a:r>
              <a:rPr lang="tr-TR" sz="2000" dirty="0" err="1" smtClean="0"/>
              <a:t>birşeyin</a:t>
            </a:r>
            <a:r>
              <a:rPr lang="tr-TR" sz="2000" dirty="0" smtClean="0"/>
              <a:t> var olduğunu söylerken kullanırız.</a:t>
            </a:r>
          </a:p>
          <a:p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is </a:t>
            </a:r>
            <a:r>
              <a:rPr lang="tr-TR" sz="2000" dirty="0" smtClean="0"/>
              <a:t>sayılabilir tekil isimlerle ve sayılamayan isimlerle kullanılırken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</a:t>
            </a:r>
            <a:r>
              <a:rPr lang="tr-TR" sz="2000" dirty="0" smtClean="0"/>
              <a:t> sayılabilir çoğul isimlerle kullanılır.</a:t>
            </a:r>
          </a:p>
          <a:p>
            <a:r>
              <a:rPr lang="tr-TR" sz="2000" dirty="0" smtClean="0"/>
              <a:t>Bu iki kalıbın olumsuzu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isn’t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ve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aren’t</a:t>
            </a:r>
            <a:r>
              <a:rPr lang="tr-TR" sz="2000" dirty="0" smtClean="0"/>
              <a:t> tır.</a:t>
            </a:r>
            <a:endParaRPr lang="tr-TR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Some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any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>
            <a:normAutofit/>
          </a:bodyPr>
          <a:lstStyle/>
          <a:p>
            <a:pPr algn="ctr"/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/>
              <a:t> ifadesini sayılamayan ve sayılabilir çoğul isimlerle birlikte olumlu cümlelerde 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/>
              <a:t>:</a:t>
            </a:r>
            <a:r>
              <a:rPr lang="tr-TR" sz="2000" dirty="0" err="1" smtClean="0"/>
              <a:t>She</a:t>
            </a:r>
            <a:r>
              <a:rPr lang="tr-TR" sz="2000" dirty="0" smtClean="0"/>
              <a:t> </a:t>
            </a:r>
            <a:r>
              <a:rPr lang="tr-TR" sz="2000" dirty="0" err="1" smtClean="0"/>
              <a:t>needs</a:t>
            </a:r>
            <a:r>
              <a:rPr lang="tr-TR" sz="2000" dirty="0" smtClean="0"/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eggs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make</a:t>
            </a:r>
            <a:r>
              <a:rPr lang="tr-TR" sz="2000" dirty="0" smtClean="0"/>
              <a:t> a </a:t>
            </a:r>
            <a:r>
              <a:rPr lang="tr-TR" sz="2000" dirty="0" err="1" smtClean="0"/>
              <a:t>cake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Kek yapmak için birkaç yumurtaya ihtiyacım var.</a:t>
            </a:r>
          </a:p>
          <a:p>
            <a:pPr algn="ctr">
              <a:buNone/>
            </a:pPr>
            <a:r>
              <a:rPr lang="tr-TR" sz="2000" dirty="0" err="1" smtClean="0"/>
              <a:t>There</a:t>
            </a:r>
            <a:r>
              <a:rPr lang="tr-TR" sz="2000" dirty="0" smtClean="0"/>
              <a:t> is </a:t>
            </a:r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cheese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in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fridge</a:t>
            </a:r>
            <a:r>
              <a:rPr lang="tr-TR" sz="2000" dirty="0" smtClean="0"/>
              <a:t>.</a:t>
            </a:r>
          </a:p>
          <a:p>
            <a:pPr algn="ctr">
              <a:buNone/>
            </a:pPr>
            <a:r>
              <a:rPr lang="tr-TR" sz="2000" dirty="0" smtClean="0"/>
              <a:t>      </a:t>
            </a:r>
            <a:endParaRPr lang="tr-TR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118</TotalTime>
  <Words>289</Words>
  <Application>Microsoft Office PowerPoint</Application>
  <PresentationFormat>Ekran Gösterisi (4:3)</PresentationFormat>
  <Paragraphs>37</Paragraphs>
  <Slides>5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2" baseType="lpstr">
      <vt:lpstr>Blackadder ITC</vt:lpstr>
      <vt:lpstr>Brush Script MT</vt:lpstr>
      <vt:lpstr>Calibri</vt:lpstr>
      <vt:lpstr>Trebuchet MS</vt:lpstr>
      <vt:lpstr>Wingdings</vt:lpstr>
      <vt:lpstr>Wingdings 2</vt:lpstr>
      <vt:lpstr>Zengin</vt:lpstr>
      <vt:lpstr>english</vt:lpstr>
      <vt:lpstr>AFTER SCHOOL</vt:lpstr>
      <vt:lpstr>Spelin rules</vt:lpstr>
      <vt:lpstr>There is-there are</vt:lpstr>
      <vt:lpstr>Some-any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ErtugTelekom</dc:creator>
  <cp:keywords>www.sorubak.com</cp:keywords>
  <cp:lastModifiedBy>doğan</cp:lastModifiedBy>
  <cp:revision>15</cp:revision>
  <dcterms:created xsi:type="dcterms:W3CDTF">2015-12-01T17:54:40Z</dcterms:created>
  <dcterms:modified xsi:type="dcterms:W3CDTF">2015-12-02T12:20:00Z</dcterms:modified>
</cp:coreProperties>
</file>