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FFADBC-653D-4AF0-B921-55EEBEED18A6}" type="datetimeFigureOut">
              <a:rPr lang="tr-TR" smtClean="0"/>
              <a:t>05.01.2016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F76BA-52AC-464C-B1FF-7A5C6BA24F3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0751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F76BA-52AC-464C-B1FF-7A5C6BA24F3A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9139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F76BA-52AC-464C-B1FF-7A5C6BA24F3A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861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F76BA-52AC-464C-B1FF-7A5C6BA24F3A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151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9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571604" y="0"/>
            <a:ext cx="5704960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UNIT 1</a:t>
            </a:r>
          </a:p>
          <a:p>
            <a:pPr algn="ctr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MY DAİLY ROUTİNE</a:t>
            </a:r>
            <a:endParaRPr lang="tr-TR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5 Resim" descr="0_6ee2e_d94e56ae_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2143116"/>
            <a:ext cx="3897005" cy="3897005"/>
          </a:xfrm>
          <a:prstGeom prst="rect">
            <a:avLst/>
          </a:prstGeom>
        </p:spPr>
      </p:pic>
      <p:pic>
        <p:nvPicPr>
          <p:cNvPr id="1026" name="Picture 2" descr="C:\Documents and Settings\COBRA\Local Settings\Temporary Internet Files\Content.IE5\ODWVKNK7\alkis[1]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5429250"/>
            <a:ext cx="1428750" cy="1428750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449159" y="6453336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5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785786" y="0"/>
            <a:ext cx="728667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/DOES</a:t>
            </a:r>
            <a:endParaRPr lang="tr-TR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0" y="1500174"/>
            <a:ext cx="281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Example</a:t>
            </a:r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2643182"/>
            <a:ext cx="607219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swim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.(+)</a:t>
            </a: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swim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.(-)</a:t>
            </a: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.(+)</a:t>
            </a: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.(-)</a:t>
            </a: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comes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02:30 .(+)</a:t>
            </a: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doesn’t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 02:30.(-)</a:t>
            </a: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start at 08:30(+)</a:t>
            </a: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start at 08:30(-)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5 Resim" descr="TEAC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DAYS</a:t>
            </a:r>
            <a:endParaRPr lang="tr-TR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3 Resim" descr="TEAC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0" y="1714488"/>
            <a:ext cx="65722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Tuesday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Wednesday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Thursday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Friday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Saturday</a:t>
            </a:r>
            <a:endParaRPr lang="tr-TR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1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HAZIRLAYAN: HANİFE ZEYNEP İŞGÜDER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2 Resim" descr="TEACH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20" y="4357694"/>
            <a:ext cx="1714480" cy="2500306"/>
          </a:xfrm>
          <a:prstGeom prst="rect">
            <a:avLst/>
          </a:prstGeom>
        </p:spPr>
      </p:pic>
      <p:sp>
        <p:nvSpPr>
          <p:cNvPr id="4" name="3 Bulut Belirtme Çizgisi"/>
          <p:cNvSpPr/>
          <p:nvPr/>
        </p:nvSpPr>
        <p:spPr>
          <a:xfrm>
            <a:off x="-285784" y="1714488"/>
            <a:ext cx="8143932" cy="4143404"/>
          </a:xfrm>
          <a:prstGeom prst="cloudCallout">
            <a:avLst>
              <a:gd name="adj1" fmla="val 54700"/>
              <a:gd name="adj2" fmla="val 377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4 Resim" descr="0_6ee2e_d94e56ae_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2571744"/>
            <a:ext cx="1500198" cy="1500198"/>
          </a:xfrm>
          <a:prstGeom prst="rect">
            <a:avLst/>
          </a:prstGeom>
        </p:spPr>
      </p:pic>
      <p:pic>
        <p:nvPicPr>
          <p:cNvPr id="6" name="5 Resim" descr="aşam yimei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1736" y="2357430"/>
            <a:ext cx="2047868" cy="1059132"/>
          </a:xfrm>
          <a:prstGeom prst="rect">
            <a:avLst/>
          </a:prstGeom>
        </p:spPr>
      </p:pic>
      <p:pic>
        <p:nvPicPr>
          <p:cNvPr id="7" name="6 Resim" descr="brus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143380"/>
            <a:ext cx="1476364" cy="738182"/>
          </a:xfrm>
          <a:prstGeom prst="rect">
            <a:avLst/>
          </a:prstGeom>
        </p:spPr>
      </p:pic>
      <p:pic>
        <p:nvPicPr>
          <p:cNvPr id="8" name="7 Resim" descr="bus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4480" y="3929066"/>
            <a:ext cx="1404934" cy="1404934"/>
          </a:xfrm>
          <a:prstGeom prst="rect">
            <a:avLst/>
          </a:prstGeom>
        </p:spPr>
      </p:pic>
      <p:pic>
        <p:nvPicPr>
          <p:cNvPr id="9" name="8 Resim" descr="gunesş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86314" y="1928802"/>
            <a:ext cx="1786876" cy="1798789"/>
          </a:xfrm>
          <a:prstGeom prst="rect">
            <a:avLst/>
          </a:prstGeom>
        </p:spPr>
      </p:pic>
      <p:pic>
        <p:nvPicPr>
          <p:cNvPr id="10" name="9 Resim" descr="kahvaltıu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00364" y="3857628"/>
            <a:ext cx="1833554" cy="1687443"/>
          </a:xfrm>
          <a:prstGeom prst="rect">
            <a:avLst/>
          </a:prstGeom>
        </p:spPr>
      </p:pic>
      <p:pic>
        <p:nvPicPr>
          <p:cNvPr id="11" name="10 Resim" descr="ögle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71934" y="3429000"/>
            <a:ext cx="1500198" cy="902646"/>
          </a:xfrm>
          <a:prstGeom prst="rect">
            <a:avLst/>
          </a:prstGeom>
        </p:spPr>
      </p:pic>
      <p:pic>
        <p:nvPicPr>
          <p:cNvPr id="12" name="11 Resim" descr="school_256x256-32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0628" y="3929066"/>
            <a:ext cx="1219200" cy="1219200"/>
          </a:xfrm>
          <a:prstGeom prst="rect">
            <a:avLst/>
          </a:prstGeom>
        </p:spPr>
      </p:pic>
      <p:pic>
        <p:nvPicPr>
          <p:cNvPr id="13" name="12 Resim" descr="soap-icon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24800" y="2143116"/>
            <a:ext cx="121920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14546" y="0"/>
            <a:ext cx="472982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WORD LİST 1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2000240"/>
            <a:ext cx="37861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Half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buçuk</a:t>
            </a: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geçiyor</a:t>
            </a: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:var</a:t>
            </a: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O’clock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tam saat</a:t>
            </a: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Time: zaman/saat</a:t>
            </a: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Clr>
                <a:srgbClr val="C00000"/>
              </a:buClr>
              <a:buSzPct val="150000"/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Resim" descr="TEAC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TELLİNG THE TİME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428736"/>
            <a:ext cx="3579826" cy="186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1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10:00</a:t>
            </a:r>
            <a:endParaRPr lang="tr-TR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7620" y="2071678"/>
            <a:ext cx="492922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ten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o’clock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0" y="3786190"/>
            <a:ext cx="3643306" cy="186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tr-TR" sz="11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13:30</a:t>
            </a:r>
            <a:endParaRPr lang="tr-TR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3857620" y="4572008"/>
            <a:ext cx="492922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half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0" y="714356"/>
            <a:ext cx="771527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TİME İS İT?/ WHAT İS THE TİME?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12 Resim" descr="TEAC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2643182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3579826" cy="186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1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06:15</a:t>
            </a:r>
            <a:endParaRPr lang="tr-TR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929058" y="571480"/>
            <a:ext cx="442915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quarter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six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0" y="2428868"/>
            <a:ext cx="3643306" cy="186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115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07:40</a:t>
            </a:r>
            <a:endParaRPr lang="tr-TR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000496" y="2857496"/>
            <a:ext cx="45720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twenty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seven.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4786322"/>
            <a:ext cx="3579826" cy="186204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115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08:25</a:t>
            </a:r>
            <a:endParaRPr lang="tr-TR" sz="115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4000496" y="5429264"/>
            <a:ext cx="51435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It’s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twenty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five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eight</a:t>
            </a:r>
            <a:r>
              <a:rPr lang="tr-T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tr-T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8 Resim" descr="TEACH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3857628"/>
            <a:ext cx="1179334" cy="1571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071670" y="0"/>
            <a:ext cx="4714908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WORD LİST 2</a:t>
            </a:r>
            <a:endParaRPr lang="tr-TR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0" y="1357298"/>
            <a:ext cx="95726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Catch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okul otobüsünü beklemek/ yakalamak</a:t>
            </a: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kalkmak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Brush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teeth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diş fırçalamak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:okul için hazırlanmak</a:t>
            </a: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lunch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öğle yemeği yemek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:el ve yüzü yıkamak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break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kahvaltı yapmak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Classes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start:  derslerin başlaması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:okula gitmek</a:t>
            </a:r>
          </a:p>
          <a:p>
            <a:pPr>
              <a:buFont typeface="Wingdings" pitchFamily="2" charset="2"/>
              <a:buChar char="q"/>
            </a:pP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dinner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akşam yemeği yemek</a:t>
            </a:r>
          </a:p>
          <a:p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5 Resim" descr="TEAC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MY DAİLY ROUTİNE</a:t>
            </a:r>
            <a:endParaRPr lang="tr-TR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6 Resim" descr="bu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785794"/>
            <a:ext cx="2762256" cy="2762256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3071802" y="1571612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Catch</a:t>
            </a:r>
            <a:r>
              <a:rPr lang="tr-TR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tr-TR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</a:t>
            </a:r>
            <a:endParaRPr lang="tr-TR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8 Resim" descr="gunesş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43314"/>
            <a:ext cx="2857499" cy="2876550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3286116" y="4786322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10 Resim" descr="TEACH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brus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3762380" cy="188119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4500562" y="785794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Brush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teeth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Resim" descr="school_256x256-3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785926"/>
            <a:ext cx="2862274" cy="2862274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3857620" y="3071810"/>
            <a:ext cx="4857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5 Resim" descr="kahvaltı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572008"/>
            <a:ext cx="2190744" cy="2016169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857620" y="5429264"/>
            <a:ext cx="47863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breakfast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7 Resim" descr="TEACH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ög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86134" cy="2037385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3857620" y="714356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lunch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 Resim" descr="aşam yime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214554"/>
            <a:ext cx="3100445" cy="1603512"/>
          </a:xfrm>
          <a:prstGeom prst="rect">
            <a:avLst/>
          </a:prstGeom>
        </p:spPr>
      </p:pic>
      <p:sp>
        <p:nvSpPr>
          <p:cNvPr id="5" name="4 Metin kutusu"/>
          <p:cNvSpPr txBox="1"/>
          <p:nvPr/>
        </p:nvSpPr>
        <p:spPr>
          <a:xfrm>
            <a:off x="3857620" y="2643182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dinner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5 Resim" descr="soap-ic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033822"/>
            <a:ext cx="2824178" cy="2824178"/>
          </a:xfrm>
          <a:prstGeom prst="rect">
            <a:avLst/>
          </a:prstGeom>
        </p:spPr>
      </p:pic>
      <p:sp>
        <p:nvSpPr>
          <p:cNvPr id="7" name="6 Metin kutusu"/>
          <p:cNvSpPr txBox="1"/>
          <p:nvPr/>
        </p:nvSpPr>
        <p:spPr>
          <a:xfrm>
            <a:off x="3929058" y="5000636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Wash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</a:t>
            </a:r>
            <a:endParaRPr lang="tr-T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7 Resim" descr="TEACHE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05341" y="4940804"/>
            <a:ext cx="1438659" cy="191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27090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Exersizes</a:t>
            </a:r>
            <a:r>
              <a:rPr lang="tr-TR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1: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3 5-Nokta Yıldız"/>
          <p:cNvSpPr/>
          <p:nvPr/>
        </p:nvSpPr>
        <p:spPr>
          <a:xfrm>
            <a:off x="3071802" y="1857364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5-Nokta Yıldız"/>
          <p:cNvSpPr/>
          <p:nvPr/>
        </p:nvSpPr>
        <p:spPr>
          <a:xfrm>
            <a:off x="3071802" y="2428868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</a:t>
            </a:r>
            <a:endParaRPr lang="tr-TR" dirty="0"/>
          </a:p>
        </p:txBody>
      </p:sp>
      <p:sp>
        <p:nvSpPr>
          <p:cNvPr id="6" name="5 5-Nokta Yıldız"/>
          <p:cNvSpPr/>
          <p:nvPr/>
        </p:nvSpPr>
        <p:spPr>
          <a:xfrm>
            <a:off x="3071802" y="3000372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</a:t>
            </a:r>
            <a:endParaRPr lang="tr-TR" dirty="0"/>
          </a:p>
        </p:txBody>
      </p:sp>
      <p:sp>
        <p:nvSpPr>
          <p:cNvPr id="7" name="6 5-Nokta Yıldız"/>
          <p:cNvSpPr/>
          <p:nvPr/>
        </p:nvSpPr>
        <p:spPr>
          <a:xfrm>
            <a:off x="3071802" y="4071942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e</a:t>
            </a:r>
            <a:endParaRPr lang="tr-TR" dirty="0"/>
          </a:p>
        </p:txBody>
      </p:sp>
      <p:sp>
        <p:nvSpPr>
          <p:cNvPr id="8" name="7 5-Nokta Yıldız"/>
          <p:cNvSpPr/>
          <p:nvPr/>
        </p:nvSpPr>
        <p:spPr>
          <a:xfrm>
            <a:off x="3071802" y="3571876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</a:t>
            </a:r>
            <a:endParaRPr lang="tr-TR" dirty="0"/>
          </a:p>
        </p:txBody>
      </p:sp>
      <p:sp>
        <p:nvSpPr>
          <p:cNvPr id="9" name="8 5-Nokta Yıldız"/>
          <p:cNvSpPr/>
          <p:nvPr/>
        </p:nvSpPr>
        <p:spPr>
          <a:xfrm>
            <a:off x="3071802" y="4572008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</a:t>
            </a:r>
            <a:endParaRPr lang="tr-TR" dirty="0"/>
          </a:p>
        </p:txBody>
      </p:sp>
      <p:sp>
        <p:nvSpPr>
          <p:cNvPr id="10" name="9 5-Nokta Yıldız"/>
          <p:cNvSpPr/>
          <p:nvPr/>
        </p:nvSpPr>
        <p:spPr>
          <a:xfrm>
            <a:off x="3071802" y="5072074"/>
            <a:ext cx="571504" cy="571504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</a:t>
            </a:r>
            <a:endParaRPr lang="tr-TR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714744" y="1964353"/>
            <a:ext cx="342902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lunch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dinner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Catch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ready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school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Brush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teeth</a:t>
            </a:r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11 Resim" descr="aşam yime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642918"/>
            <a:ext cx="1666720" cy="862007"/>
          </a:xfrm>
          <a:prstGeom prst="rect">
            <a:avLst/>
          </a:prstGeom>
        </p:spPr>
      </p:pic>
      <p:pic>
        <p:nvPicPr>
          <p:cNvPr id="13" name="12 Resim" descr="brus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000240"/>
            <a:ext cx="1762116" cy="881058"/>
          </a:xfrm>
          <a:prstGeom prst="rect">
            <a:avLst/>
          </a:prstGeom>
        </p:spPr>
      </p:pic>
      <p:pic>
        <p:nvPicPr>
          <p:cNvPr id="14" name="13 Resim" descr="kahvaltıu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0"/>
            <a:ext cx="1749102" cy="1609721"/>
          </a:xfrm>
          <a:prstGeom prst="rect">
            <a:avLst/>
          </a:prstGeom>
        </p:spPr>
      </p:pic>
      <p:pic>
        <p:nvPicPr>
          <p:cNvPr id="15" name="14 Resim" descr="ögl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3214686"/>
            <a:ext cx="2191432" cy="1318551"/>
          </a:xfrm>
          <a:prstGeom prst="rect">
            <a:avLst/>
          </a:prstGeom>
        </p:spPr>
      </p:pic>
      <p:pic>
        <p:nvPicPr>
          <p:cNvPr id="16" name="15 Resim" descr="bu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2264" y="857232"/>
            <a:ext cx="1333496" cy="1333496"/>
          </a:xfrm>
          <a:prstGeom prst="rect">
            <a:avLst/>
          </a:prstGeom>
        </p:spPr>
      </p:pic>
      <p:pic>
        <p:nvPicPr>
          <p:cNvPr id="17" name="16 Resim" descr="gunesş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72264" y="2786058"/>
            <a:ext cx="1722062" cy="1733542"/>
          </a:xfrm>
          <a:prstGeom prst="rect">
            <a:avLst/>
          </a:prstGeom>
        </p:spPr>
      </p:pic>
      <p:pic>
        <p:nvPicPr>
          <p:cNvPr id="18" name="17 Resim" descr="soap-ic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40" y="4929198"/>
            <a:ext cx="1681170" cy="1681170"/>
          </a:xfrm>
          <a:prstGeom prst="rect">
            <a:avLst/>
          </a:prstGeom>
        </p:spPr>
      </p:pic>
      <p:pic>
        <p:nvPicPr>
          <p:cNvPr id="19" name="18 Resim" descr="school_256x256-32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472" y="4500570"/>
            <a:ext cx="1928826" cy="1928826"/>
          </a:xfrm>
          <a:prstGeom prst="rect">
            <a:avLst/>
          </a:prstGeom>
        </p:spPr>
      </p:pic>
      <p:sp>
        <p:nvSpPr>
          <p:cNvPr id="21" name="20 Metin kutusu"/>
          <p:cNvSpPr txBox="1"/>
          <p:nvPr/>
        </p:nvSpPr>
        <p:spPr>
          <a:xfrm>
            <a:off x="2285984" y="1571612"/>
            <a:ext cx="92869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</a:t>
            </a:r>
          </a:p>
        </p:txBody>
      </p:sp>
      <p:sp>
        <p:nvSpPr>
          <p:cNvPr id="22" name="21 Metin kutusu"/>
          <p:cNvSpPr txBox="1"/>
          <p:nvPr/>
        </p:nvSpPr>
        <p:spPr>
          <a:xfrm>
            <a:off x="4572000" y="1643050"/>
            <a:ext cx="10715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429388" y="2285992"/>
            <a:ext cx="10715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6858016" y="4429132"/>
            <a:ext cx="10001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6929454" y="6215082"/>
            <a:ext cx="10715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1643042" y="6143644"/>
            <a:ext cx="10001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26 Metin kutusu"/>
          <p:cNvSpPr txBox="1"/>
          <p:nvPr/>
        </p:nvSpPr>
        <p:spPr>
          <a:xfrm>
            <a:off x="857224" y="4429132"/>
            <a:ext cx="10001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1428728" y="2714620"/>
            <a:ext cx="107157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8: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357290" y="4286256"/>
            <a:ext cx="3866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2714612" y="1428736"/>
            <a:ext cx="4331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6858016" y="2071678"/>
            <a:ext cx="37862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2143108" y="6072206"/>
            <a:ext cx="4042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7429520" y="6072206"/>
            <a:ext cx="39145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928794" y="2571744"/>
            <a:ext cx="3305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</a:t>
            </a:r>
            <a:endParaRPr lang="tr-TR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7358082" y="4286256"/>
            <a:ext cx="3545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endParaRPr lang="tr-TR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9" name="38 5-Nokta Yıldız"/>
          <p:cNvSpPr/>
          <p:nvPr/>
        </p:nvSpPr>
        <p:spPr>
          <a:xfrm>
            <a:off x="3071802" y="5572140"/>
            <a:ext cx="571504" cy="500066"/>
          </a:xfrm>
          <a:prstGeom prst="star5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ğ</a:t>
            </a:r>
            <a:endParaRPr lang="tr-TR" dirty="0"/>
          </a:p>
        </p:txBody>
      </p:sp>
      <p:sp>
        <p:nvSpPr>
          <p:cNvPr id="40" name="39 Metin kutusu"/>
          <p:cNvSpPr txBox="1"/>
          <p:nvPr/>
        </p:nvSpPr>
        <p:spPr>
          <a:xfrm>
            <a:off x="3714744" y="571501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Have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breakfast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5000628" y="1500174"/>
            <a:ext cx="5132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ğ</a:t>
            </a:r>
            <a:endParaRPr lang="tr-TR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280</Words>
  <Application>Microsoft Office PowerPoint</Application>
  <PresentationFormat>Ekran Gösterisi (4:3)</PresentationFormat>
  <Paragraphs>120</Paragraphs>
  <Slides>12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cp:lastModifiedBy>doğan</cp:lastModifiedBy>
  <cp:revision>18</cp:revision>
  <dcterms:modified xsi:type="dcterms:W3CDTF">2016-01-05T17:23:34Z</dcterms:modified>
</cp:coreProperties>
</file>