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2" r:id="rId9"/>
    <p:sldId id="268" r:id="rId10"/>
    <p:sldId id="263" r:id="rId11"/>
    <p:sldId id="269" r:id="rId12"/>
    <p:sldId id="264" r:id="rId13"/>
    <p:sldId id="270" r:id="rId14"/>
    <p:sldId id="265" r:id="rId15"/>
    <p:sldId id="266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4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92099B-C206-4621-8756-0296BBDB78EE}" type="datetimeFigureOut">
              <a:rPr lang="tr-TR"/>
              <a:t>27.05.2016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B1008-1726-4AC0-993F-6900EB010CE1}" type="slidenum">
              <a:rPr lang="tr-TR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1542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1008-1726-4AC0-993F-6900EB010CE1}" type="slidenum">
              <a:rPr lang="tr-TR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10149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1008-1726-4AC0-993F-6900EB010CE1}" type="slidenum">
              <a:rPr lang="tr-TR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2483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1008-1726-4AC0-993F-6900EB010CE1}" type="slidenum">
              <a:rPr lang="tr-TR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82837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1008-1726-4AC0-993F-6900EB010CE1}" type="slidenum">
              <a:rPr lang="tr-TR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08709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1008-1726-4AC0-993F-6900EB010CE1}" type="slidenum">
              <a:rPr lang="tr-TR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45725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1008-1726-4AC0-993F-6900EB010CE1}" type="slidenum">
              <a:rPr lang="tr-TR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86395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1008-1726-4AC0-993F-6900EB010CE1}" type="slidenum">
              <a:rPr lang="tr-TR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248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1008-1726-4AC0-993F-6900EB010CE1}" type="slidenum">
              <a:rPr lang="tr-TR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5890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1008-1726-4AC0-993F-6900EB010CE1}" type="slidenum">
              <a:rPr lang="tr-TR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9302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1008-1726-4AC0-993F-6900EB010CE1}" type="slidenum">
              <a:rPr lang="tr-TR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6788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1008-1726-4AC0-993F-6900EB010CE1}" type="slidenum">
              <a:rPr lang="tr-TR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1192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1008-1726-4AC0-993F-6900EB010CE1}" type="slidenum">
              <a:rPr lang="tr-TR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03358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1008-1726-4AC0-993F-6900EB010CE1}" type="slidenum">
              <a:rPr lang="tr-TR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35874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1008-1726-4AC0-993F-6900EB010CE1}" type="slidenum">
              <a:rPr lang="tr-TR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19740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1008-1726-4AC0-993F-6900EB010CE1}" type="slidenum">
              <a:rPr lang="tr-TR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5975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dirty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9897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959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02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31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368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869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864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240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308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941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093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803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62563" y="1634611"/>
            <a:ext cx="8637588" cy="1096576"/>
          </a:xfrm>
        </p:spPr>
        <p:txBody>
          <a:bodyPr>
            <a:normAutofit/>
          </a:bodyPr>
          <a:lstStyle/>
          <a:p>
            <a:r>
              <a:rPr lang="en-US" dirty="0"/>
              <a:t>4.s</a:t>
            </a:r>
            <a:r>
              <a:rPr lang="en-US" dirty="0" err="1"/>
              <a:t>ınıf</a:t>
            </a:r>
            <a:r>
              <a:rPr lang="en-US" dirty="0"/>
              <a:t> </a:t>
            </a:r>
            <a:r>
              <a:rPr lang="en-US" dirty="0" err="1"/>
              <a:t>matematik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6130" y="3604225"/>
            <a:ext cx="8637588" cy="2386956"/>
          </a:xfrm>
        </p:spPr>
        <p:txBody>
          <a:bodyPr vert="horz" lIns="91440" tIns="91440" rIns="91440" bIns="91440" rtlCol="0" anchor="t">
            <a:normAutofit/>
          </a:bodyPr>
          <a:lstStyle/>
          <a:p>
            <a:r>
              <a:rPr lang="tr-TR" u="sng" dirty="0"/>
              <a:t>www.sorubak.com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0344" y="3870206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326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       SORU 3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23925" y="1660525"/>
            <a:ext cx="10328275" cy="4942402"/>
          </a:xfrm>
        </p:spPr>
      </p:pic>
    </p:spTree>
    <p:extLst>
      <p:ext uri="{BB962C8B-B14F-4D97-AF65-F5344CB8AC3E}">
        <p14:creationId xmlns:p14="http://schemas.microsoft.com/office/powerpoint/2010/main" val="2439471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     </a:t>
            </a:r>
            <a:r>
              <a:rPr lang="tr-TR" dirty="0">
                <a:solidFill>
                  <a:srgbClr val="FF0000"/>
                </a:solidFill>
              </a:rPr>
              <a:t>CEVAP 3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tr-TR" dirty="0"/>
              <a:t>DOĞRU CEVAP D ŞIKKI 1 VE 3'TÜR. </a:t>
            </a:r>
          </a:p>
        </p:txBody>
      </p:sp>
    </p:spTree>
    <p:extLst>
      <p:ext uri="{BB962C8B-B14F-4D97-AF65-F5344CB8AC3E}">
        <p14:creationId xmlns:p14="http://schemas.microsoft.com/office/powerpoint/2010/main" val="359668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      SORU 4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42950" y="1738313"/>
            <a:ext cx="10613810" cy="4657725"/>
          </a:xfrm>
        </p:spPr>
      </p:pic>
    </p:spTree>
    <p:extLst>
      <p:ext uri="{BB962C8B-B14F-4D97-AF65-F5344CB8AC3E}">
        <p14:creationId xmlns:p14="http://schemas.microsoft.com/office/powerpoint/2010/main" val="1214061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    </a:t>
            </a:r>
            <a:r>
              <a:rPr lang="tr-TR" dirty="0">
                <a:solidFill>
                  <a:srgbClr val="FF0000"/>
                </a:solidFill>
              </a:rPr>
              <a:t>CEVAP 4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tr-TR" dirty="0"/>
              <a:t>7.20+3.5=10.5'TE AMASYA'YA VARIR.</a:t>
            </a:r>
          </a:p>
        </p:txBody>
      </p:sp>
    </p:spTree>
    <p:extLst>
      <p:ext uri="{BB962C8B-B14F-4D97-AF65-F5344CB8AC3E}">
        <p14:creationId xmlns:p14="http://schemas.microsoft.com/office/powerpoint/2010/main" val="900927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         SORU 5</a:t>
            </a: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87413" y="1393825"/>
            <a:ext cx="10545762" cy="4937811"/>
          </a:xfrm>
        </p:spPr>
      </p:pic>
    </p:spTree>
    <p:extLst>
      <p:ext uri="{BB962C8B-B14F-4D97-AF65-F5344CB8AC3E}">
        <p14:creationId xmlns:p14="http://schemas.microsoft.com/office/powerpoint/2010/main" val="19738063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19150" y="323851"/>
            <a:ext cx="10515600" cy="572293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HAZIRLAYAN:</a:t>
            </a:r>
            <a:r>
              <a:rPr lang="tr-TR" dirty="0"/>
              <a:t> </a:t>
            </a:r>
            <a:r>
              <a:rPr lang="tr-TR" dirty="0" err="1"/>
              <a:t>Rümeysa</a:t>
            </a:r>
            <a:r>
              <a:rPr lang="tr-TR" dirty="0"/>
              <a:t> DURA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ÖĞRETMEN: </a:t>
            </a:r>
            <a:r>
              <a:rPr lang="tr-TR" dirty="0"/>
              <a:t>Ahmet Çakır</a:t>
            </a:r>
          </a:p>
          <a:p>
            <a:endParaRPr lang="tr-TR" dirty="0"/>
          </a:p>
          <a:p>
            <a:r>
              <a:rPr lang="tr-TR" dirty="0"/>
              <a:t>HERKESİN SINAVLARDA BAŞARILI OLMASINI DİLERİM...</a:t>
            </a:r>
          </a:p>
        </p:txBody>
      </p:sp>
    </p:spTree>
    <p:extLst>
      <p:ext uri="{BB962C8B-B14F-4D97-AF65-F5344CB8AC3E}">
        <p14:creationId xmlns:p14="http://schemas.microsoft.com/office/powerpoint/2010/main" val="132741412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 ZAMANI ÖLÇME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07184" y="2479110"/>
            <a:ext cx="9603275" cy="3450613"/>
          </a:xfrm>
        </p:spPr>
        <p:txBody>
          <a:bodyPr>
            <a:normAutofit fontScale="77500" lnSpcReduction="20000"/>
          </a:bodyPr>
          <a:lstStyle/>
          <a:p>
            <a:r>
              <a:rPr lang="tr-TR" b="1" dirty="0">
                <a:solidFill>
                  <a:srgbClr val="000000"/>
                </a:solidFill>
                <a:latin typeface="Arial" charset="0"/>
              </a:rPr>
              <a:t>Saat</a:t>
            </a:r>
            <a:r>
              <a:rPr lang="tr-TR" dirty="0">
                <a:solidFill>
                  <a:srgbClr val="000000"/>
                </a:solidFill>
                <a:latin typeface="Arial" charset="0"/>
              </a:rPr>
              <a:t> : Zaman ölçüsü temel birimi saattir. Kısaca "</a:t>
            </a:r>
            <a:r>
              <a:rPr lang="tr-TR" dirty="0" err="1">
                <a:solidFill>
                  <a:srgbClr val="000000"/>
                </a:solidFill>
                <a:latin typeface="Arial" charset="0"/>
              </a:rPr>
              <a:t>sa</a:t>
            </a:r>
            <a:r>
              <a:rPr lang="tr-TR" dirty="0">
                <a:solidFill>
                  <a:srgbClr val="000000"/>
                </a:solidFill>
                <a:latin typeface="Arial" charset="0"/>
              </a:rPr>
              <a:t>" ile gösterilir. Saatin yüzüne </a:t>
            </a:r>
            <a:r>
              <a:rPr lang="tr-TR" dirty="0">
                <a:solidFill>
                  <a:srgbClr val="000000"/>
                </a:solidFill>
                <a:latin typeface="Comic Sans MS" charset="0"/>
              </a:rPr>
              <a:t>kadran</a:t>
            </a:r>
            <a:r>
              <a:rPr lang="tr-TR" dirty="0">
                <a:solidFill>
                  <a:srgbClr val="000000"/>
                </a:solidFill>
                <a:latin typeface="Arial" charset="0"/>
              </a:rPr>
              <a:t> denir. Kadran üzerinde bulunan kollardan kısa olan </a:t>
            </a:r>
            <a:r>
              <a:rPr lang="tr-TR" dirty="0">
                <a:solidFill>
                  <a:srgbClr val="000000"/>
                </a:solidFill>
                <a:latin typeface="Comic Sans MS" charset="0"/>
              </a:rPr>
              <a:t>akrep</a:t>
            </a:r>
            <a:r>
              <a:rPr lang="tr-TR" dirty="0">
                <a:latin typeface="Arial" charset="0"/>
              </a:rPr>
              <a:t>, uzun </a:t>
            </a:r>
            <a:r>
              <a:rPr lang="tr-TR" dirty="0" err="1">
                <a:latin typeface="Arial" charset="0"/>
              </a:rPr>
              <a:t>olan</a:t>
            </a:r>
            <a:r>
              <a:rPr lang="tr-TR" dirty="0" err="1">
                <a:solidFill>
                  <a:srgbClr val="000000"/>
                </a:solidFill>
                <a:latin typeface="Comic Sans MS" charset="0"/>
              </a:rPr>
              <a:t>yelkovan</a:t>
            </a:r>
            <a:r>
              <a:rPr lang="tr-TR" dirty="0" err="1">
                <a:latin typeface="Arial" charset="0"/>
              </a:rPr>
              <a:t>dır</a:t>
            </a:r>
            <a:r>
              <a:rPr lang="tr-TR" dirty="0">
                <a:latin typeface="Arial" charset="0"/>
              </a:rPr>
              <a:t>. Akrep saatleri, yelkovan dakikaları gösterir.</a:t>
            </a:r>
            <a:br>
              <a:rPr lang="tr-TR" dirty="0">
                <a:latin typeface="Arial" charset="0"/>
              </a:rPr>
            </a:br>
            <a:r>
              <a:rPr lang="tr-TR" dirty="0">
                <a:latin typeface="Arial" charset="0"/>
              </a:rPr>
              <a:t>Dakika : 1 saatin 60 eş parçasından biridir. Kısaca "</a:t>
            </a:r>
            <a:r>
              <a:rPr lang="tr-TR" dirty="0" err="1">
                <a:latin typeface="Arial" charset="0"/>
              </a:rPr>
              <a:t>dk</a:t>
            </a:r>
            <a:r>
              <a:rPr lang="tr-TR" dirty="0">
                <a:latin typeface="Arial" charset="0"/>
              </a:rPr>
              <a:t>" simgesiyle gösterilir.</a:t>
            </a:r>
            <a:br>
              <a:rPr lang="tr-TR" dirty="0">
                <a:latin typeface="Arial" charset="0"/>
              </a:rPr>
            </a:br>
            <a:r>
              <a:rPr lang="tr-TR" dirty="0">
                <a:latin typeface="Arial" charset="0"/>
              </a:rPr>
              <a:t>Saniye : 1 dakikanın 60 eş parçasından biridir. Kısaca "</a:t>
            </a:r>
            <a:r>
              <a:rPr lang="tr-TR" dirty="0" err="1">
                <a:latin typeface="Arial" charset="0"/>
              </a:rPr>
              <a:t>sn</a:t>
            </a:r>
            <a:r>
              <a:rPr lang="tr-TR" dirty="0">
                <a:latin typeface="Arial" charset="0"/>
              </a:rPr>
              <a:t>" ile gösterilir.</a:t>
            </a:r>
            <a:br>
              <a:rPr lang="tr-TR" dirty="0">
                <a:latin typeface="Arial" charset="0"/>
              </a:rPr>
            </a:br>
            <a:r>
              <a:rPr lang="tr-TR" dirty="0">
                <a:latin typeface="Arial" charset="0"/>
              </a:rPr>
              <a:t>1 saat (</a:t>
            </a:r>
            <a:r>
              <a:rPr lang="tr-TR" dirty="0" err="1">
                <a:latin typeface="Arial" charset="0"/>
              </a:rPr>
              <a:t>sa</a:t>
            </a:r>
            <a:r>
              <a:rPr lang="tr-TR" dirty="0">
                <a:latin typeface="Arial" charset="0"/>
              </a:rPr>
              <a:t>) = 60 dakika (</a:t>
            </a:r>
            <a:r>
              <a:rPr lang="tr-TR" dirty="0" err="1">
                <a:latin typeface="Arial" charset="0"/>
              </a:rPr>
              <a:t>dk</a:t>
            </a:r>
            <a:r>
              <a:rPr lang="tr-TR" dirty="0">
                <a:latin typeface="Arial" charset="0"/>
              </a:rPr>
              <a:t>)</a:t>
            </a:r>
            <a:br>
              <a:rPr lang="tr-TR" dirty="0">
                <a:latin typeface="Arial" charset="0"/>
              </a:rPr>
            </a:br>
            <a:r>
              <a:rPr lang="tr-TR" dirty="0">
                <a:latin typeface="Arial" charset="0"/>
              </a:rPr>
              <a:t>1 dakika (</a:t>
            </a:r>
            <a:r>
              <a:rPr lang="tr-TR" dirty="0" err="1">
                <a:latin typeface="Arial" charset="0"/>
              </a:rPr>
              <a:t>dk</a:t>
            </a:r>
            <a:r>
              <a:rPr lang="tr-TR" dirty="0">
                <a:latin typeface="Arial" charset="0"/>
              </a:rPr>
              <a:t>) = 60 saniye (</a:t>
            </a:r>
            <a:r>
              <a:rPr lang="tr-TR" dirty="0" err="1">
                <a:latin typeface="Arial" charset="0"/>
              </a:rPr>
              <a:t>sn</a:t>
            </a:r>
            <a:r>
              <a:rPr lang="tr-TR" dirty="0">
                <a:latin typeface="Arial" charset="0"/>
              </a:rPr>
              <a:t>)</a:t>
            </a:r>
            <a:br>
              <a:rPr lang="tr-TR" dirty="0">
                <a:latin typeface="Arial" charset="0"/>
              </a:rPr>
            </a:br>
            <a:r>
              <a:rPr lang="fi-FI" dirty="0">
                <a:latin typeface="Arial" charset="0"/>
              </a:rPr>
              <a:t>1 saat (</a:t>
            </a:r>
            <a:r>
              <a:rPr lang="fi-FI" dirty="0" err="1">
                <a:latin typeface="Arial" charset="0"/>
              </a:rPr>
              <a:t>sa</a:t>
            </a:r>
            <a:r>
              <a:rPr lang="fi-FI" dirty="0">
                <a:latin typeface="Arial" charset="0"/>
              </a:rPr>
              <a:t>) = 60 x 60 = 3600 </a:t>
            </a:r>
            <a:r>
              <a:rPr lang="fi-FI" dirty="0" err="1">
                <a:latin typeface="Arial" charset="0"/>
              </a:rPr>
              <a:t>saniye</a:t>
            </a:r>
            <a:r>
              <a:rPr lang="fi-FI" dirty="0">
                <a:latin typeface="Arial" charset="0"/>
              </a:rPr>
              <a:t> (sn)</a:t>
            </a:r>
            <a:endParaRPr lang="tr-TR" dirty="0">
              <a:latin typeface="Arial" charset="0"/>
            </a:endParaRPr>
          </a:p>
          <a:p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9942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 ZAMANI ÖLÇME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i="1" dirty="0">
                <a:solidFill>
                  <a:srgbClr val="339900"/>
                </a:solidFill>
                <a:latin typeface="Comic Sans MS" charset="0"/>
              </a:rPr>
              <a:t>YIL, AY, HAFTA, GÜN</a:t>
            </a:r>
            <a:br>
              <a:rPr lang="tr-TR" b="1" i="1" dirty="0">
                <a:solidFill>
                  <a:srgbClr val="339900"/>
                </a:solidFill>
                <a:latin typeface="Comic Sans MS" charset="0"/>
              </a:rPr>
            </a:br>
            <a:r>
              <a:rPr lang="tr-TR" b="1" i="1" dirty="0">
                <a:solidFill>
                  <a:srgbClr val="339900"/>
                </a:solidFill>
                <a:latin typeface="Comic Sans MS" charset="0"/>
              </a:rPr>
              <a:t>Gün</a:t>
            </a:r>
            <a:r>
              <a:rPr lang="tr-TR" i="1" dirty="0">
                <a:latin typeface="Arial" charset="0"/>
              </a:rPr>
              <a:t> : Dünya’mızın kendi ekseni etrafındaki bir tam dönmesinde geçen </a:t>
            </a:r>
            <a:r>
              <a:rPr lang="tr-TR" i="1" dirty="0" err="1">
                <a:latin typeface="Arial" charset="0"/>
              </a:rPr>
              <a:t>süreyegün</a:t>
            </a:r>
            <a:r>
              <a:rPr lang="tr-TR" i="1" dirty="0">
                <a:latin typeface="Arial" charset="0"/>
              </a:rPr>
              <a:t> denir.</a:t>
            </a:r>
            <a:br>
              <a:rPr lang="tr-TR" i="1" dirty="0">
                <a:latin typeface="Arial" charset="0"/>
              </a:rPr>
            </a:br>
            <a:r>
              <a:rPr lang="tr-TR" i="1" dirty="0">
                <a:latin typeface="Arial" charset="0"/>
              </a:rPr>
              <a:t>1 gün = 24 saat</a:t>
            </a:r>
            <a:br>
              <a:rPr lang="tr-TR" i="1" dirty="0">
                <a:latin typeface="Arial" charset="0"/>
              </a:rPr>
            </a:br>
            <a:r>
              <a:rPr lang="tr-TR" i="1" dirty="0">
                <a:latin typeface="Arial" charset="0"/>
              </a:rPr>
              <a:t>1 hafta = 7 gün</a:t>
            </a:r>
            <a:br>
              <a:rPr lang="tr-TR" i="1" dirty="0">
                <a:latin typeface="Arial" charset="0"/>
              </a:rPr>
            </a:br>
            <a:r>
              <a:rPr lang="tr-TR" i="1" dirty="0">
                <a:latin typeface="Arial" charset="0"/>
              </a:rPr>
              <a:t>Ay : 30 veya 31 günlük zaman dilimine ay</a:t>
            </a:r>
            <a:r>
              <a:rPr lang="tr-TR" dirty="0">
                <a:latin typeface="Arial" charset="0"/>
              </a:rPr>
              <a:t> denir. Bazı aylar 30, bazı aylar 31 gün sürer. Şubat ayı 28 gündür. Artık yıllarda 29 gün sürer. </a:t>
            </a:r>
            <a:br>
              <a:rPr lang="tr-TR" dirty="0">
                <a:latin typeface="Arial" charset="0"/>
              </a:rPr>
            </a:br>
            <a:r>
              <a:rPr lang="tr-TR" dirty="0">
                <a:latin typeface="Arial" charset="0"/>
              </a:rPr>
              <a:t>Matematik işlemlerinde çoğunlukla 1 ay 30 gün olarak alınır. Soruda kaç gün olarak alınacağı belirtilir.</a:t>
            </a:r>
            <a:br>
              <a:rPr lang="tr-TR" dirty="0">
                <a:latin typeface="Arial" charset="0"/>
              </a:rPr>
            </a:br>
            <a:r>
              <a:rPr lang="tr-TR" dirty="0">
                <a:latin typeface="Arial" charset="0"/>
              </a:rPr>
              <a:t>30 gün süren aylar : Eylül, Kasım, Nisan ve Haziran aylarıdır.</a:t>
            </a:r>
            <a:br>
              <a:rPr lang="tr-TR" dirty="0">
                <a:latin typeface="Arial" charset="0"/>
              </a:rPr>
            </a:br>
            <a:r>
              <a:rPr lang="tr-TR" dirty="0">
                <a:latin typeface="Arial" charset="0"/>
              </a:rPr>
              <a:t>31 gün süren aylar : Ocak, Mart, Mayıs, Temmuz, Ağustos, Ekim ve Aralık aylarıdır.</a:t>
            </a:r>
          </a:p>
        </p:txBody>
      </p:sp>
    </p:spTree>
    <p:extLst>
      <p:ext uri="{BB962C8B-B14F-4D97-AF65-F5344CB8AC3E}">
        <p14:creationId xmlns:p14="http://schemas.microsoft.com/office/powerpoint/2010/main" val="4078488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ZAMANI ÖLÇME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tr-TR" b="1" i="1" dirty="0">
                <a:latin typeface="Arial" charset="0"/>
              </a:rPr>
              <a:t>Yıl</a:t>
            </a:r>
            <a:r>
              <a:rPr lang="tr-TR" i="1" dirty="0">
                <a:latin typeface="Arial" charset="0"/>
              </a:rPr>
              <a:t> : Yerkürenin Güneş’in çevresinde bir defa tam dönmesi sırasında geçen zamana yıl denir.</a:t>
            </a:r>
            <a:br>
              <a:rPr lang="tr-TR" i="1" dirty="0">
                <a:latin typeface="Arial" charset="0"/>
              </a:rPr>
            </a:br>
            <a:r>
              <a:rPr lang="tr-TR" i="1" dirty="0">
                <a:latin typeface="Arial" charset="0"/>
              </a:rPr>
              <a:t>1 yıl = 365 gündür. (4 yılda bir 366 gün sürer)</a:t>
            </a:r>
            <a:br>
              <a:rPr lang="tr-TR" i="1" dirty="0">
                <a:latin typeface="Arial" charset="0"/>
              </a:rPr>
            </a:br>
            <a:r>
              <a:rPr lang="tr-TR" i="1" dirty="0">
                <a:latin typeface="Arial" charset="0"/>
              </a:rPr>
              <a:t>1 yıl = 12 aydır.</a:t>
            </a:r>
            <a:br>
              <a:rPr lang="tr-TR" i="1" dirty="0">
                <a:latin typeface="Arial" charset="0"/>
              </a:rPr>
            </a:br>
            <a:r>
              <a:rPr lang="tr-TR" i="1" dirty="0">
                <a:latin typeface="Arial" charset="0"/>
              </a:rPr>
              <a:t>1 yıl = 52 haftadır.</a:t>
            </a:r>
            <a:br>
              <a:rPr lang="tr-TR" i="1" dirty="0">
                <a:latin typeface="Arial" charset="0"/>
              </a:rPr>
            </a:br>
            <a:r>
              <a:rPr lang="tr-TR" i="1" dirty="0">
                <a:latin typeface="Arial" charset="0"/>
              </a:rPr>
              <a:t>Yüzyıl (asır) : 100 yıllık zamana yüzyıl</a:t>
            </a:r>
            <a:r>
              <a:rPr lang="es-ES" i="1" dirty="0">
                <a:latin typeface="Arial" charset="0"/>
              </a:rPr>
              <a:t> denir. Yüzyıl kısaca "yy" ile gösterilir.</a:t>
            </a:r>
            <a:r>
              <a:rPr lang="tr-TR" i="1" dirty="0">
                <a:latin typeface="Arial" charset="0"/>
              </a:rPr>
              <a:t/>
            </a:r>
            <a:br>
              <a:rPr lang="tr-TR" i="1" dirty="0">
                <a:latin typeface="Arial" charset="0"/>
              </a:rPr>
            </a:br>
            <a:r>
              <a:rPr lang="tr-TR" i="1" dirty="0">
                <a:latin typeface="Arial" charset="0"/>
              </a:rPr>
              <a:t>Artık Yıl : Şubat ayı 28 gündür. Her 4 yılda bir Şubat ayı 29 gün olur. </a:t>
            </a:r>
            <a:r>
              <a:rPr lang="tr-TR" i="1" dirty="0" err="1">
                <a:latin typeface="Arial" charset="0"/>
              </a:rPr>
              <a:t>Bunaartık</a:t>
            </a:r>
            <a:r>
              <a:rPr lang="tr-TR" i="1">
                <a:latin typeface="Arial" charset="0"/>
              </a:rPr>
              <a:t> </a:t>
            </a:r>
            <a:r>
              <a:rPr lang="tr-TR" i="1" dirty="0">
                <a:latin typeface="Arial" charset="0"/>
              </a:rPr>
              <a:t>yıl</a:t>
            </a:r>
            <a:r>
              <a:rPr lang="tr-TR" dirty="0">
                <a:latin typeface="Arial" charset="0"/>
              </a:rPr>
              <a:t> denir. 4 ile </a:t>
            </a:r>
            <a:r>
              <a:rPr lang="tr-TR" dirty="0" err="1">
                <a:latin typeface="Arial" charset="0"/>
              </a:rPr>
              <a:t>kalansız</a:t>
            </a:r>
            <a:r>
              <a:rPr lang="tr-TR" dirty="0">
                <a:latin typeface="Arial" charset="0"/>
              </a:rPr>
              <a:t> bölünebilen yıllar artık yıldır.</a:t>
            </a:r>
          </a:p>
          <a:p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16411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ZAMANI ÖLÇME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tr-TR" dirty="0"/>
              <a:t>ŞİMDİ DE BEŞ TANE ZAMANI ÖLÇME İLE İLGİLİ SORULAR VAR.</a:t>
            </a:r>
          </a:p>
        </p:txBody>
      </p:sp>
    </p:spTree>
    <p:extLst>
      <p:ext uri="{BB962C8B-B14F-4D97-AF65-F5344CB8AC3E}">
        <p14:creationId xmlns:p14="http://schemas.microsoft.com/office/powerpoint/2010/main" val="4262283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         SORU 1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28713" y="1601788"/>
            <a:ext cx="10082212" cy="4649830"/>
          </a:xfrm>
        </p:spPr>
      </p:pic>
    </p:spTree>
    <p:extLst>
      <p:ext uri="{BB962C8B-B14F-4D97-AF65-F5344CB8AC3E}">
        <p14:creationId xmlns:p14="http://schemas.microsoft.com/office/powerpoint/2010/main" val="1145134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67946" y="216844"/>
            <a:ext cx="10515600" cy="1325563"/>
          </a:xfrm>
        </p:spPr>
        <p:txBody>
          <a:bodyPr/>
          <a:lstStyle/>
          <a:p>
            <a:r>
              <a:rPr lang="tr-TR" dirty="0"/>
              <a:t>                                </a:t>
            </a:r>
            <a:r>
              <a:rPr lang="tr-TR" dirty="0">
                <a:solidFill>
                  <a:srgbClr val="FF0000"/>
                </a:solidFill>
              </a:rPr>
              <a:t>CEVAP 1 </a:t>
            </a:r>
            <a:r>
              <a:rPr lang="tr-TR" dirty="0"/>
              <a:t>                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tr-TR" sz="2800" dirty="0">
                <a:solidFill>
                  <a:srgbClr val="000000"/>
                </a:solidFill>
                <a:latin typeface="Calibri"/>
              </a:rPr>
              <a:t>180%60=3 DAKİKA</a:t>
            </a:r>
          </a:p>
          <a:p>
            <a:pPr>
              <a:lnSpc>
                <a:spcPct val="90000"/>
              </a:lnSpc>
            </a:pPr>
            <a:endParaRPr lang="tr-TR" dirty="0"/>
          </a:p>
          <a:p>
            <a:pPr>
              <a:lnSpc>
                <a:spcPct val="90000"/>
              </a:lnSpc>
            </a:pPr>
            <a:r>
              <a:rPr lang="tr-TR" sz="2800" dirty="0">
                <a:solidFill>
                  <a:srgbClr val="000000"/>
                </a:solidFill>
                <a:latin typeface="Calibri"/>
              </a:rPr>
              <a:t>1500X3=4500 KM YOL ALIR.</a:t>
            </a:r>
          </a:p>
        </p:txBody>
      </p:sp>
    </p:spTree>
    <p:extLst>
      <p:ext uri="{BB962C8B-B14F-4D97-AF65-F5344CB8AC3E}">
        <p14:creationId xmlns:p14="http://schemas.microsoft.com/office/powerpoint/2010/main" val="398042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      SORU 2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89025" y="1579563"/>
            <a:ext cx="10202863" cy="4899410"/>
          </a:xfrm>
        </p:spPr>
      </p:pic>
    </p:spTree>
    <p:extLst>
      <p:ext uri="{BB962C8B-B14F-4D97-AF65-F5344CB8AC3E}">
        <p14:creationId xmlns:p14="http://schemas.microsoft.com/office/powerpoint/2010/main" val="1937167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    </a:t>
            </a:r>
            <a:r>
              <a:rPr lang="tr-TR" dirty="0">
                <a:solidFill>
                  <a:srgbClr val="FF0000"/>
                </a:solidFill>
              </a:rPr>
              <a:t>Cevap 2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tr-TR" dirty="0"/>
              <a:t>16.15 - 14.30 =1.85</a:t>
            </a:r>
          </a:p>
          <a:p>
            <a:endParaRPr lang="tr-TR" dirty="0"/>
          </a:p>
          <a:p>
            <a:r>
              <a:rPr lang="tr-TR" dirty="0"/>
              <a:t>85 – 60 =25</a:t>
            </a:r>
          </a:p>
          <a:p>
            <a:endParaRPr lang="tr-TR" dirty="0"/>
          </a:p>
          <a:p>
            <a:r>
              <a:rPr lang="tr-TR" dirty="0"/>
              <a:t>1+1=2</a:t>
            </a:r>
          </a:p>
          <a:p>
            <a:endParaRPr lang="tr-TR" dirty="0"/>
          </a:p>
          <a:p>
            <a:r>
              <a:rPr lang="tr-TR" dirty="0"/>
              <a:t>2 saat 25 dk.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465595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177</Words>
  <Application>Microsoft Office PowerPoint</Application>
  <PresentationFormat>Geniş ekran</PresentationFormat>
  <Paragraphs>53</Paragraphs>
  <Slides>15</Slides>
  <Notes>15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Comic Sans MS</vt:lpstr>
      <vt:lpstr>Office Teması</vt:lpstr>
      <vt:lpstr>4.sınıf matematik</vt:lpstr>
      <vt:lpstr>                           ZAMANI ÖLÇME</vt:lpstr>
      <vt:lpstr>                           ZAMANI ÖLÇME</vt:lpstr>
      <vt:lpstr>                       ZAMANI ÖLÇME</vt:lpstr>
      <vt:lpstr>                          ZAMANI ÖLÇME </vt:lpstr>
      <vt:lpstr>                                   SORU 1</vt:lpstr>
      <vt:lpstr>                                CEVAP 1                  </vt:lpstr>
      <vt:lpstr>                                SORU 2</vt:lpstr>
      <vt:lpstr>                              Cevap 2</vt:lpstr>
      <vt:lpstr>                                 SORU 3</vt:lpstr>
      <vt:lpstr>                               CEVAP 3</vt:lpstr>
      <vt:lpstr>                                SORU 4</vt:lpstr>
      <vt:lpstr>                              CEVAP 4</vt:lpstr>
      <vt:lpstr>                                   SORU 5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 </dc:creator>
  <cp:keywords>www.sorubak.com</cp:keywords>
  <dc:description>www.sorubak.com</dc:description>
  <cp:lastModifiedBy>doğan</cp:lastModifiedBy>
  <cp:revision>7</cp:revision>
  <dcterms:created xsi:type="dcterms:W3CDTF">2016-01-13T19:04:32Z</dcterms:created>
  <dcterms:modified xsi:type="dcterms:W3CDTF">2016-05-27T17:41:03Z</dcterms:modified>
</cp:coreProperties>
</file>