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 varScale="1">
        <p:scale>
          <a:sx n="70" d="100"/>
          <a:sy n="70" d="100"/>
        </p:scale>
        <p:origin x="14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0BBAE-286A-4485-8AC8-DD7345BDAA2F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82BB8-A287-4648-9B4F-CCB611AECB7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8757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82BB8-A287-4648-9B4F-CCB611AECB71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321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Başlık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Veri Yer Tutucus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Altbilgi Yer Tutucusu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İçerik Yer Tutucus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İçerik Yer Tutucus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İçerik Yer Tutucus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Başlık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9FEDA6-1C37-4BE5-8C80-85D6310118A4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2FF37DE-2899-464A-AABF-CD30DBE86AF7}" type="slidenum">
              <a:rPr lang="tr-TR" smtClean="0"/>
              <a:t>‹#›</a:t>
            </a:fld>
            <a:endParaRPr lang="tr-TR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89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792088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33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352928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595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>
                <a:solidFill>
                  <a:schemeClr val="accent2"/>
                </a:solidFill>
              </a:rPr>
              <a:t>GERÇEK ANLAM </a:t>
            </a:r>
          </a:p>
          <a:p>
            <a:r>
              <a:rPr lang="tr-TR" dirty="0" smtClean="0">
                <a:solidFill>
                  <a:schemeClr val="accent2"/>
                </a:solidFill>
              </a:rPr>
              <a:t>MECAZ ANLAM</a:t>
            </a:r>
          </a:p>
          <a:p>
            <a:r>
              <a:rPr lang="tr-TR" dirty="0" smtClean="0">
                <a:solidFill>
                  <a:schemeClr val="accent2"/>
                </a:solidFill>
              </a:rPr>
              <a:t>TERİM ANLAM </a:t>
            </a:r>
          </a:p>
          <a:p>
            <a:r>
              <a:rPr lang="tr-TR" dirty="0" smtClean="0">
                <a:solidFill>
                  <a:schemeClr val="accent2"/>
                </a:solidFill>
              </a:rPr>
              <a:t>YAN ANLAM  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7030A0"/>
                </a:solidFill>
              </a:rPr>
              <a:t>GERÇEK ANLAM  MECAZ ANLAM</a:t>
            </a:r>
            <a:endParaRPr lang="tr-TR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1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HER SÖZCÜK BİR NESNE DURUM YA DA FİİLİ ANLATMAK İÇİN TÜRETİLMİŞTİR 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SÖZCÜĞÜN BU İLK ASIL YA DA TEMEL ANLAMI GERÇEK ANLAMI OLUŞTURUR 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accent2"/>
                </a:solidFill>
              </a:rPr>
              <a:t>GERÇEK ANLAM </a:t>
            </a:r>
            <a:endParaRPr lang="tr-TR" sz="4000" dirty="0">
              <a:solidFill>
                <a:schemeClr val="accent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33056"/>
            <a:ext cx="3240360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16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KELİMENİN GERÇEK ANLAMINDAN UZAKLAŞARAK KAZANDIĞI  YENİ ANLAMA MECAZ ANLAM DENİR </a:t>
            </a:r>
          </a:p>
          <a:p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MECAZ  ANLAM 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29000"/>
            <a:ext cx="568863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5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YAN ANLAM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1800" dirty="0" smtClean="0">
                <a:solidFill>
                  <a:srgbClr val="FFFF00"/>
                </a:solidFill>
              </a:rPr>
              <a:t>BİR SÖZCÜĞÜN</a:t>
            </a:r>
          </a:p>
          <a:p>
            <a:r>
              <a:rPr lang="tr-TR" sz="1800" dirty="0" smtClean="0">
                <a:solidFill>
                  <a:srgbClr val="FFFF00"/>
                </a:solidFill>
              </a:rPr>
              <a:t>TEMEL ANLAMINDAN FARKLI BİR ŞEKİLDE  CÜMLE  İÇİNDE KAZANMIŞ OLDUĞU ANLAMA DENİR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583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76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TERİM ANLAM 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1800" dirty="0" smtClean="0">
                <a:solidFill>
                  <a:srgbClr val="7030A0"/>
                </a:solidFill>
              </a:rPr>
              <a:t>BİLİM, KÜLTÜR ,SANT VB. ALANLARDA  ÖZEL BİR KAVRAMI ANLATAN SÖZCÜKLERE DENİR .</a:t>
            </a:r>
            <a:endParaRPr lang="tr-TR" sz="1800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576064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5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04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56895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93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34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</TotalTime>
  <Words>84</Words>
  <Application>Microsoft Office PowerPoint</Application>
  <PresentationFormat>Ekran Gösterisi (4:3)</PresentationFormat>
  <Paragraphs>17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Calibri</vt:lpstr>
      <vt:lpstr>Constantia</vt:lpstr>
      <vt:lpstr>Wingdings 2</vt:lpstr>
      <vt:lpstr>Kağıt</vt:lpstr>
      <vt:lpstr>PowerPoint Sunusu</vt:lpstr>
      <vt:lpstr>GERÇEK ANLAM  MECAZ ANLAM</vt:lpstr>
      <vt:lpstr>GERÇEK ANLAM </vt:lpstr>
      <vt:lpstr>MECAZ  ANLAM </vt:lpstr>
      <vt:lpstr>YAN ANLAM</vt:lpstr>
      <vt:lpstr>TERİM ANLAM 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Mustafa MUTLU</dc:creator>
  <cp:keywords>www.sorubak.com</cp:keywords>
  <dc:description>www.sorubak.com</dc:description>
  <cp:lastModifiedBy>doğan</cp:lastModifiedBy>
  <cp:revision>5</cp:revision>
  <dcterms:created xsi:type="dcterms:W3CDTF">2015-11-14T16:59:03Z</dcterms:created>
  <dcterms:modified xsi:type="dcterms:W3CDTF">2015-11-15T15:35:50Z</dcterms:modified>
</cp:coreProperties>
</file>