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4"/>
  </p:notes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3" r:id="rId9"/>
    <p:sldId id="262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D33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82" autoAdjust="0"/>
    <p:restoredTop sz="94718" autoAdjust="0"/>
  </p:normalViewPr>
  <p:slideViewPr>
    <p:cSldViewPr>
      <p:cViewPr varScale="1">
        <p:scale>
          <a:sx n="70" d="100"/>
          <a:sy n="70" d="100"/>
        </p:scale>
        <p:origin x="127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F894E3-3B01-4FEC-B54D-D6AC654066F2}" type="datetimeFigureOut">
              <a:rPr lang="tr-TR" smtClean="0"/>
              <a:pPr/>
              <a:t>30.05.2016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B5F954-080B-48A6-AB1E-8669234B26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27491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5F954-080B-48A6-AB1E-8669234B265A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438757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5F954-080B-48A6-AB1E-8669234B265A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13760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5F954-080B-48A6-AB1E-8669234B265A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8905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4130E4E-E080-4554-B728-F190BFCBD539}" type="datetimeFigureOut">
              <a:rPr lang="tr-TR" smtClean="0"/>
              <a:pPr/>
              <a:t>30.05.2016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F0141E-CBCE-484B-9767-8874D9E586FF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30E4E-E080-4554-B728-F190BFCBD539}" type="datetimeFigureOut">
              <a:rPr lang="tr-TR" smtClean="0"/>
              <a:pPr/>
              <a:t>30.05.2016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0141E-CBCE-484B-9767-8874D9E586FF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30E4E-E080-4554-B728-F190BFCBD539}" type="datetimeFigureOut">
              <a:rPr lang="tr-TR" smtClean="0"/>
              <a:pPr/>
              <a:t>30.05.2016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0141E-CBCE-484B-9767-8874D9E586FF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30E4E-E080-4554-B728-F190BFCBD539}" type="datetimeFigureOut">
              <a:rPr lang="tr-TR" smtClean="0"/>
              <a:pPr/>
              <a:t>30.05.2016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0141E-CBCE-484B-9767-8874D9E586F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30E4E-E080-4554-B728-F190BFCBD539}" type="datetimeFigureOut">
              <a:rPr lang="tr-TR" smtClean="0"/>
              <a:pPr/>
              <a:t>30.05.2016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0141E-CBCE-484B-9767-8874D9E58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30E4E-E080-4554-B728-F190BFCBD539}" type="datetimeFigureOut">
              <a:rPr lang="tr-TR" smtClean="0"/>
              <a:pPr/>
              <a:t>30.05.2016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0141E-CBCE-484B-9767-8874D9E586F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30E4E-E080-4554-B728-F190BFCBD539}" type="datetimeFigureOut">
              <a:rPr lang="tr-TR" smtClean="0"/>
              <a:pPr/>
              <a:t>30.05.2016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0141E-CBCE-484B-9767-8874D9E586FF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30E4E-E080-4554-B728-F190BFCBD539}" type="datetimeFigureOut">
              <a:rPr lang="tr-TR" smtClean="0"/>
              <a:pPr/>
              <a:t>30.05.2016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0141E-CBCE-484B-9767-8874D9E586FF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30E4E-E080-4554-B728-F190BFCBD539}" type="datetimeFigureOut">
              <a:rPr lang="tr-TR" smtClean="0"/>
              <a:pPr/>
              <a:t>30.05.2016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0141E-CBCE-484B-9767-8874D9E58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30E4E-E080-4554-B728-F190BFCBD539}" type="datetimeFigureOut">
              <a:rPr lang="tr-TR" smtClean="0"/>
              <a:pPr/>
              <a:t>30.05.2016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0141E-CBCE-484B-9767-8874D9E58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30E4E-E080-4554-B728-F190BFCBD539}" type="datetimeFigureOut">
              <a:rPr lang="tr-TR" smtClean="0"/>
              <a:pPr/>
              <a:t>30.05.2016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0141E-CBCE-484B-9767-8874D9E58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4130E4E-E080-4554-B728-F190BFCBD539}" type="datetimeFigureOut">
              <a:rPr lang="tr-TR" smtClean="0"/>
              <a:pPr/>
              <a:t>30.05.2016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DF0141E-CBCE-484B-9767-8874D9E58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HEP BİRLİKTE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ETKİLEŞİM KAÇINILMAZ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2946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  <a:p>
            <a:r>
              <a:rPr lang="tr-TR" dirty="0"/>
              <a:t>Ders programlarının yanında öğrencide güven ve sorumluluk duygusu geliştirmeye, yeni ilgi alanları oluşturmaya ve beceriler kazandırmaya yönelik bilimsel, sosyal, kültürel, sanatsal ve sportif etkinliklerin </a:t>
            </a:r>
            <a:r>
              <a:rPr lang="tr-TR" dirty="0" smtClean="0"/>
              <a:t>tümüdür . </a:t>
            </a:r>
            <a:endParaRPr lang="tr-TR" dirty="0"/>
          </a:p>
          <a:p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755576" y="692696"/>
            <a:ext cx="7756263" cy="1054250"/>
          </a:xfrm>
        </p:spPr>
        <p:txBody>
          <a:bodyPr/>
          <a:lstStyle/>
          <a:p>
            <a:r>
              <a:rPr lang="tr-TR" dirty="0" smtClean="0"/>
              <a:t>SOSYAL KULÜPLER</a:t>
            </a:r>
            <a:endParaRPr lang="tr-TR" dirty="0"/>
          </a:p>
        </p:txBody>
      </p:sp>
      <p:pic>
        <p:nvPicPr>
          <p:cNvPr id="3074" name="Picture 2" descr="C:\Users\Hp\Pictures\k_17233857_ktphanecilikkulblogo600x3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286250"/>
            <a:ext cx="41148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045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1- Yeşilay Kulübü ,</a:t>
            </a:r>
          </a:p>
          <a:p>
            <a:r>
              <a:rPr lang="tr-TR" dirty="0" smtClean="0"/>
              <a:t>2- Tiyatro Kulübü ,</a:t>
            </a:r>
          </a:p>
          <a:p>
            <a:r>
              <a:rPr lang="tr-TR" dirty="0" smtClean="0"/>
              <a:t>3- İzcilik Kulübü ,</a:t>
            </a:r>
          </a:p>
          <a:p>
            <a:r>
              <a:rPr lang="tr-TR" dirty="0" smtClean="0"/>
              <a:t>4- Resim Kulübü …</a:t>
            </a: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ÖRNEKLER</a:t>
            </a:r>
            <a:endParaRPr lang="tr-TR" dirty="0"/>
          </a:p>
        </p:txBody>
      </p:sp>
      <p:pic>
        <p:nvPicPr>
          <p:cNvPr id="4098" name="Picture 2" descr="C:\Users\Hp\Pictures\11e4fae26e47b59d9097e1010093a9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077072"/>
            <a:ext cx="5102547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532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tr-TR" dirty="0" smtClean="0"/>
          </a:p>
          <a:p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122" name="Picture 2" descr="C:\Users\Hp\Pictures\sunu-32-6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454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818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Etkileşim , birbirini karşılıklı olarak etkileme işidir.</a:t>
            </a: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ETKİLEŞİM NEDİR?</a:t>
            </a:r>
            <a:endParaRPr lang="tr-TR" dirty="0"/>
          </a:p>
        </p:txBody>
      </p:sp>
      <p:pic>
        <p:nvPicPr>
          <p:cNvPr id="2050" name="Picture 2" descr="C:\Users\Hp\Pictures\blog_comment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" y="2708920"/>
            <a:ext cx="7493000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192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DEMOKRASİ</a:t>
            </a:r>
            <a:r>
              <a:rPr lang="tr-TR" dirty="0" smtClean="0"/>
              <a:t> : En basit anlamıyla söz söyleme karar alma gücü ve yetkisinin millette olduğu yönetimine denir. </a:t>
            </a:r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DEMOKRASİ</a:t>
            </a:r>
            <a:endParaRPr lang="tr-TR" dirty="0"/>
          </a:p>
        </p:txBody>
      </p:sp>
      <p:pic>
        <p:nvPicPr>
          <p:cNvPr id="1026" name="Picture 2" descr="C:\Users\Hp\Pictures\demokrasi-ve-insan-haklari-resm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212976"/>
            <a:ext cx="4347567" cy="337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090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DAYANIŞMA</a:t>
            </a:r>
            <a:r>
              <a:rPr lang="tr-TR" dirty="0" smtClean="0"/>
              <a:t> : Bir topluluğu oluşturanların duygu, düşünce ve ortak çıkarlarda birbirine karşılıklı bağlanmasına denir.</a:t>
            </a:r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DAYANIŞMA</a:t>
            </a:r>
            <a:endParaRPr lang="tr-TR" dirty="0"/>
          </a:p>
        </p:txBody>
      </p:sp>
      <p:pic>
        <p:nvPicPr>
          <p:cNvPr id="2050" name="Picture 2" descr="C:\Users\Hp\Pictures\dayanisma-slogan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429000"/>
            <a:ext cx="4762500" cy="329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036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Açelya’nn</a:t>
            </a:r>
            <a:r>
              <a:rPr lang="tr-TR" dirty="0" smtClean="0"/>
              <a:t> okulunda </a:t>
            </a:r>
            <a:r>
              <a:rPr lang="tr-TR" dirty="0" err="1" smtClean="0"/>
              <a:t>foklor</a:t>
            </a:r>
            <a:r>
              <a:rPr lang="tr-TR" dirty="0" smtClean="0"/>
              <a:t> gösterisi düzenlenmektedir. Bu gösteride Açelya da yer almaktadır. Her gün düzenli olarak ekiple çalışıyorlar. Sonunda gösteri günü geldi . Gösteriyi izleyen seyirciler coşkuyla alkışladılar . Açelya gösteri bittikten sonra ekip arkadaşlarına şöyle dedi;</a:t>
            </a:r>
          </a:p>
          <a:p>
            <a:pPr marL="0" indent="0">
              <a:buNone/>
            </a:pPr>
            <a:r>
              <a:rPr lang="tr-TR" dirty="0" smtClean="0"/>
              <a:t>- Arkadaşlar hepinize teşekkür ederim . Hep birlikte dayanışma içindeydik . Böylece dayanışmanın önemini bir kez daha öğrenmiş olduk . </a:t>
            </a:r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7D3321"/>
                </a:solidFill>
              </a:rPr>
              <a:t>ÖRNEK</a:t>
            </a:r>
            <a:endParaRPr lang="tr-TR" dirty="0">
              <a:solidFill>
                <a:srgbClr val="7D33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53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Örnekte de gördüğümüz gibi dayanışma yanında birlik ve beraberliği de getirmiştir . Dayanışma olmayan yerde işler yolunda gitmez hatta tartışma bile çıkabilir . Bu nedenle de demokrasiden söz bile edilemez . </a:t>
            </a: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DAYANIŞMANIN ÖNEMİ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40186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Eğitsel Kulüp : </a:t>
            </a:r>
            <a:r>
              <a:rPr lang="tr-TR" dirty="0" smtClean="0"/>
              <a:t>Öğrencilere yeni bilgiler öretme , kendine güven duyma , hoşgörülü ve saygılı olmayı öğretme amacıyla oluşturulan kulüplerdir. Satranç gibi birçok aktivite eğitsel kulüplere örnektir . </a:t>
            </a: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EĞİTSEL KULÜPLER</a:t>
            </a:r>
            <a:endParaRPr lang="tr-TR" dirty="0"/>
          </a:p>
        </p:txBody>
      </p:sp>
      <p:pic>
        <p:nvPicPr>
          <p:cNvPr id="3074" name="Picture 2" descr="C:\Users\Hp\Pictures\5106755fdd194-IMG98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789040"/>
            <a:ext cx="4433686" cy="2952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079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1- Satranç Kulübü ,</a:t>
            </a:r>
          </a:p>
          <a:p>
            <a:pPr marL="0" indent="0">
              <a:buNone/>
            </a:pPr>
            <a:r>
              <a:rPr lang="tr-TR" dirty="0" smtClean="0"/>
              <a:t>2-Bilim ve  Fen Kulübü ,</a:t>
            </a:r>
          </a:p>
          <a:p>
            <a:pPr marL="0" indent="0">
              <a:buNone/>
            </a:pPr>
            <a:r>
              <a:rPr lang="tr-TR" dirty="0" smtClean="0"/>
              <a:t>3- Gezi tanıtma turizm kulübü ,</a:t>
            </a:r>
          </a:p>
          <a:p>
            <a:pPr marL="0" indent="0">
              <a:buNone/>
            </a:pPr>
            <a:r>
              <a:rPr lang="tr-TR" dirty="0" smtClean="0"/>
              <a:t>Yanda gördüğünüz kulüp farklı dil </a:t>
            </a:r>
            <a:r>
              <a:rPr lang="tr-TR" dirty="0" err="1" smtClean="0"/>
              <a:t>öğ</a:t>
            </a:r>
            <a:r>
              <a:rPr lang="tr-TR" dirty="0" smtClean="0"/>
              <a:t>-</a:t>
            </a:r>
          </a:p>
          <a:p>
            <a:pPr marL="0" indent="0">
              <a:buNone/>
            </a:pPr>
            <a:r>
              <a:rPr lang="tr-TR" dirty="0" err="1"/>
              <a:t>r</a:t>
            </a:r>
            <a:r>
              <a:rPr lang="tr-TR" dirty="0" err="1" smtClean="0"/>
              <a:t>enme</a:t>
            </a:r>
            <a:r>
              <a:rPr lang="tr-TR" dirty="0" smtClean="0"/>
              <a:t> kulübüdür. 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ÖRNEKLER</a:t>
            </a:r>
            <a:endParaRPr lang="tr-TR" dirty="0"/>
          </a:p>
        </p:txBody>
      </p:sp>
      <p:pic>
        <p:nvPicPr>
          <p:cNvPr id="1026" name="Picture 2" descr="C:\Users\Hp\Pictures\activitie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468826"/>
            <a:ext cx="2736304" cy="309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459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 smtClean="0"/>
              <a:t>1- Eğitsel kulüpler , sosyal becerilerimizi geliştirir mi ?</a:t>
            </a:r>
          </a:p>
          <a:p>
            <a:pPr marL="0" indent="0">
              <a:buNone/>
            </a:pPr>
            <a:r>
              <a:rPr lang="tr-TR" dirty="0" smtClean="0"/>
              <a:t>2- Eğitsel kulüpler , toplumsal sorunlara çözüm yolları gösterir mi ? </a:t>
            </a:r>
          </a:p>
          <a:p>
            <a:pPr marL="0" indent="0">
              <a:buNone/>
            </a:pPr>
            <a:r>
              <a:rPr lang="tr-TR" dirty="0" smtClean="0"/>
              <a:t>3- Eğitsel kulüpler , sorumluluktan kaçış yolunu öğretir mi ? </a:t>
            </a:r>
          </a:p>
          <a:p>
            <a:pPr marL="0" indent="0">
              <a:buNone/>
            </a:pPr>
            <a:r>
              <a:rPr lang="tr-TR" dirty="0" smtClean="0"/>
              <a:t>4- Eğitsel kulüpler , planlı çalışma alışkanlığı kazandırırlar mı ?</a:t>
            </a:r>
          </a:p>
          <a:p>
            <a:pPr marL="0" indent="0">
              <a:buNone/>
            </a:pPr>
            <a:r>
              <a:rPr lang="tr-TR" dirty="0" smtClean="0"/>
              <a:t>5- Eğitsel kulüpler , önemli olanın grubun başarısı olduğunu kavratır mı ? </a:t>
            </a:r>
          </a:p>
          <a:p>
            <a:pPr marL="0" indent="0">
              <a:buNone/>
            </a:pPr>
            <a:r>
              <a:rPr lang="tr-TR" dirty="0" smtClean="0"/>
              <a:t>6- Eğitsel kulüpler, boş zamanımızı değerlendirir mi?</a:t>
            </a: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SORULAR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46124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lt">
  <a:themeElements>
    <a:clrScheme name="Cilt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Cilt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lt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149</TotalTime>
  <Words>315</Words>
  <Application>Microsoft Office PowerPoint</Application>
  <PresentationFormat>Ekran Gösterisi (4:3)</PresentationFormat>
  <Paragraphs>40</Paragraphs>
  <Slides>12</Slides>
  <Notes>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6" baseType="lpstr">
      <vt:lpstr>Book Antiqua</vt:lpstr>
      <vt:lpstr>Calibri</vt:lpstr>
      <vt:lpstr>Wingdings</vt:lpstr>
      <vt:lpstr>Cilt</vt:lpstr>
      <vt:lpstr>HEP BİRLİKTE</vt:lpstr>
      <vt:lpstr>ETKİLEŞİM NEDİR?</vt:lpstr>
      <vt:lpstr>DEMOKRASİ</vt:lpstr>
      <vt:lpstr>DAYANIŞMA</vt:lpstr>
      <vt:lpstr>ÖRNEK</vt:lpstr>
      <vt:lpstr>DAYANIŞMANIN ÖNEMİ</vt:lpstr>
      <vt:lpstr>EĞİTSEL KULÜPLER</vt:lpstr>
      <vt:lpstr>ÖRNEKLER</vt:lpstr>
      <vt:lpstr>SORULAR</vt:lpstr>
      <vt:lpstr>SOSYAL KULÜPLER</vt:lpstr>
      <vt:lpstr>ÖRNEKLER</vt:lpstr>
      <vt:lpstr>PowerPoint Sunusu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Hp</dc:creator>
  <cp:keywords>www.sorubak.com</cp:keywords>
  <dc:description>www.sorubak.com</dc:description>
  <cp:lastModifiedBy>doğan</cp:lastModifiedBy>
  <cp:revision>20</cp:revision>
  <dcterms:created xsi:type="dcterms:W3CDTF">2016-03-02T20:04:06Z</dcterms:created>
  <dcterms:modified xsi:type="dcterms:W3CDTF">2016-05-30T20:43:23Z</dcterms:modified>
</cp:coreProperties>
</file>