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07" r:id="rId2"/>
    <p:sldId id="467" r:id="rId3"/>
    <p:sldId id="468" r:id="rId4"/>
    <p:sldId id="462" r:id="rId5"/>
    <p:sldId id="421" r:id="rId6"/>
    <p:sldId id="411" r:id="rId7"/>
    <p:sldId id="449" r:id="rId8"/>
    <p:sldId id="450" r:id="rId9"/>
    <p:sldId id="451" r:id="rId10"/>
    <p:sldId id="439" r:id="rId11"/>
    <p:sldId id="453" r:id="rId12"/>
    <p:sldId id="463" r:id="rId13"/>
    <p:sldId id="469" r:id="rId14"/>
    <p:sldId id="455" r:id="rId15"/>
    <p:sldId id="456" r:id="rId16"/>
    <p:sldId id="464" r:id="rId17"/>
    <p:sldId id="465" r:id="rId18"/>
    <p:sldId id="461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0099"/>
    <a:srgbClr val="0000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89" autoAdjust="0"/>
    <p:restoredTop sz="94624" autoAdjust="0"/>
  </p:normalViewPr>
  <p:slideViewPr>
    <p:cSldViewPr>
      <p:cViewPr varScale="1">
        <p:scale>
          <a:sx n="70" d="100"/>
          <a:sy n="70" d="100"/>
        </p:scale>
        <p:origin x="127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847407-4078-4D3A-9A6A-2288E786DAAC}" type="datetimeFigureOut">
              <a:rPr lang="en-US" smtClean="0"/>
              <a:pPr/>
              <a:t>2/15/2016</a:t>
            </a:fld>
            <a:endParaRPr lang="en-US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FCE7F-1D14-4C33-8C63-6A26951D7A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90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7FCE7F-1D14-4C33-8C63-6A26951D7A61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629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15.02.2016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15.02.2016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d"/>
    <p:sndAc>
      <p:stSnd>
        <p:snd r:embed="rId13" name="camera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0">
              <a:schemeClr val="accent1">
                <a:tint val="66000"/>
                <a:satMod val="160000"/>
              </a:schemeClr>
            </a:gs>
            <a:gs pos="0">
              <a:schemeClr val="accent1">
                <a:tint val="66000"/>
                <a:satMod val="160000"/>
              </a:schemeClr>
            </a:gs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428596" y="214290"/>
            <a:ext cx="8358246" cy="7858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“YERYÜZÜNÜN GİZEMLİ TOPRAKLARI” METNİ İŞLENİŞ SÜRESİ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571472" y="1285860"/>
            <a:ext cx="7929618" cy="49292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2500" dirty="0" smtClean="0">
              <a:solidFill>
                <a:srgbClr val="7030A0"/>
              </a:solidFill>
              <a:latin typeface="Hand writing Mutlu" pitchFamily="2" charset="0"/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143108" y="1643050"/>
            <a:ext cx="6215106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Ön bilgileri harekete geçirirler. </a:t>
            </a:r>
            <a:endParaRPr kumimoji="0" lang="tr-TR" sz="20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2143108" y="2357430"/>
            <a:ext cx="6215106" cy="5715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Görsel okuma becerilerini geliştirirler.( 1. Etkinlik)</a:t>
            </a:r>
            <a:endParaRPr lang="tr-TR" sz="2000" dirty="0" smtClean="0">
              <a:solidFill>
                <a:srgbClr val="7030A0"/>
              </a:solidFill>
              <a:latin typeface="Hand writing Mutlu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2143108" y="2928934"/>
            <a:ext cx="6215106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Okuma ve anlama becerilerini geliştirirler.                </a:t>
            </a:r>
            <a:endParaRPr kumimoji="0" lang="tr-TR" sz="20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2143108" y="3714752"/>
            <a:ext cx="6215106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Dinleme 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becerilerini geliştirirler.                    (2. Etkinlik)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2143108" y="4500570"/>
            <a:ext cx="6215106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Kelime dağarcıklarını zenginleştirirler.(3. Etkinlik)</a:t>
            </a:r>
          </a:p>
        </p:txBody>
      </p:sp>
      <p:sp>
        <p:nvSpPr>
          <p:cNvPr id="12" name="11 Metin kutusu"/>
          <p:cNvSpPr txBox="1"/>
          <p:nvPr/>
        </p:nvSpPr>
        <p:spPr>
          <a:xfrm>
            <a:off x="2143108" y="5214950"/>
            <a:ext cx="6215106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Metni incelerler. (4. ve 5. Etkinlikler) </a:t>
            </a:r>
            <a:endParaRPr kumimoji="0" lang="tr-TR" sz="20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642910" y="5214950"/>
            <a:ext cx="1500198" cy="64294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6. DERS: 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642910" y="3714752"/>
            <a:ext cx="1500198" cy="64294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dirty="0" smtClean="0">
                <a:solidFill>
                  <a:srgbClr val="7030A0"/>
                </a:solidFill>
                <a:latin typeface="Arial Black" pitchFamily="34" charset="0"/>
              </a:rPr>
              <a:t>4. DERS: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642910" y="4500570"/>
            <a:ext cx="1500198" cy="64294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5. DERS: 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642910" y="2357430"/>
            <a:ext cx="1500198" cy="5715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525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3800" b="1" dirty="0" smtClean="0">
                <a:solidFill>
                  <a:srgbClr val="7030A0"/>
                </a:solidFill>
                <a:latin typeface="Arial Black" pitchFamily="34" charset="0"/>
              </a:rPr>
              <a:t>2. DERS</a:t>
            </a:r>
            <a:r>
              <a:rPr lang="tr-TR" sz="4400" dirty="0" smtClean="0">
                <a:solidFill>
                  <a:srgbClr val="7030A0"/>
                </a:solidFill>
                <a:latin typeface="Hand writing Mutlu" pitchFamily="2" charset="0"/>
              </a:rPr>
              <a:t>: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642910" y="3000372"/>
            <a:ext cx="1500198" cy="64294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dirty="0" smtClean="0">
                <a:solidFill>
                  <a:srgbClr val="7030A0"/>
                </a:solidFill>
                <a:latin typeface="Arial Black" pitchFamily="34" charset="0"/>
              </a:rPr>
              <a:t>3. DERS: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5" name="24 Metin kutusu"/>
          <p:cNvSpPr txBox="1"/>
          <p:nvPr/>
        </p:nvSpPr>
        <p:spPr>
          <a:xfrm>
            <a:off x="642910" y="1785926"/>
            <a:ext cx="1500198" cy="5715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1. DERS: 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571472" y="1285860"/>
            <a:ext cx="1500198" cy="5715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375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SÜRE : 10+2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</a:endParaRP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896475" cy="919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500034" y="5643578"/>
            <a:ext cx="1500198" cy="5715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75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kaktüs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500034" y="6858000"/>
            <a:ext cx="1500198" cy="5715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kumul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500034" y="8215346"/>
            <a:ext cx="1500198" cy="5715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825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vaha</a:t>
            </a: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3428992" y="2357430"/>
            <a:ext cx="1643074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yağış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5715008" y="3214686"/>
            <a:ext cx="1428760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bulut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1214414" y="3929066"/>
            <a:ext cx="1143008" cy="5715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75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vaha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2071670" y="5286388"/>
            <a:ext cx="1857388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rüzgarın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4643438" y="6072206"/>
            <a:ext cx="1714512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insan</a:t>
            </a: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Metin kutusu"/>
          <p:cNvSpPr txBox="1"/>
          <p:nvPr/>
        </p:nvSpPr>
        <p:spPr>
          <a:xfrm>
            <a:off x="0" y="0"/>
            <a:ext cx="9144000" cy="5000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Çöller nasıl bölgelerdir?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0" y="1928802"/>
            <a:ext cx="914400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75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Metinde hangi çöllerin adları geçmektedir?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0" y="3714752"/>
            <a:ext cx="9144000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525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Çöllerin bulunduğu bölgelerin ortak özellikleri nelerdir?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0" y="5572140"/>
            <a:ext cx="9144000" cy="7143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Çöllerde hangi hayvan ve bitkiler yaşar?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571472" y="500042"/>
            <a:ext cx="8143932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Çöller çok az yağış alan kurak bölgelerdir.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928662" y="2571744"/>
            <a:ext cx="7000924" cy="5715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75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Kalahari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 Çölü, </a:t>
            </a:r>
            <a:r>
              <a:rPr kumimoji="0" lang="tr-T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Taklamakan</a:t>
            </a:r>
            <a:r>
              <a:rPr kumimoji="0" lang="tr-TR" sz="44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 Çölü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1571604" y="4429132"/>
            <a:ext cx="6215106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Çok az yağış almalarıdır.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857224" y="6286520"/>
            <a:ext cx="7858180" cy="5714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525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Akrep, yılan, </a:t>
            </a:r>
            <a:r>
              <a:rPr kumimoji="0" lang="tr-TR" sz="44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 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ceylan, antilop, kaktüs, çöl bitkileri</a:t>
            </a: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839325" cy="972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928662" y="2428868"/>
            <a:ext cx="8715436" cy="5715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Çöller çok</a:t>
            </a:r>
            <a:r>
              <a:rPr kumimoji="0" lang="tr-TR" sz="28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 yağış almayan bölgelerdir.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1071538" y="3571876"/>
            <a:ext cx="8572560" cy="5715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Vahalar büyük olmasa da</a:t>
            </a:r>
            <a:r>
              <a:rPr kumimoji="0" lang="tr-TR" sz="28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 verimli bölgelerdir</a:t>
            </a:r>
            <a:r>
              <a:rPr kumimoji="0" lang="tr-TR" sz="2800" b="0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.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000100" y="4643446"/>
            <a:ext cx="8643998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Çöl denince çoğumuzun aklına</a:t>
            </a:r>
            <a:r>
              <a:rPr kumimoji="0" lang="tr-TR" sz="28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 soğuk olmayan bölgeler gelir.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 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1000100" y="5857892"/>
            <a:ext cx="8643998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Bazı çöller geceleri soğuk, gündüzleri sıcaktır.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928662" y="7072338"/>
            <a:ext cx="8643998" cy="9286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Çöllerde</a:t>
            </a:r>
            <a:r>
              <a:rPr kumimoji="0" lang="tr-TR" sz="28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 büyük toprak parçaları sürüklenmez, kumlar sürüklenir.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928662" y="8929726"/>
            <a:ext cx="8643998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Çöllerdeki bitkiler çok yavaş çiçek açmaz</a:t>
            </a:r>
            <a:r>
              <a:rPr kumimoji="0" lang="tr-TR" sz="28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 ve tohumlarını dökmezler.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839325" cy="1051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3 Düz Bağlayıcı"/>
          <p:cNvCxnSpPr/>
          <p:nvPr/>
        </p:nvCxnSpPr>
        <p:spPr>
          <a:xfrm>
            <a:off x="1000100" y="9501230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Düz Bağlayıcı"/>
          <p:cNvCxnSpPr/>
          <p:nvPr/>
        </p:nvCxnSpPr>
        <p:spPr>
          <a:xfrm rot="5400000">
            <a:off x="1357290" y="9786982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-2500362" y="128586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1071538" y="7715280"/>
            <a:ext cx="142876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 rot="5400000">
            <a:off x="1321571" y="8894007"/>
            <a:ext cx="235745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1071538" y="6572272"/>
            <a:ext cx="228601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Bağlayıcı"/>
          <p:cNvCxnSpPr/>
          <p:nvPr/>
        </p:nvCxnSpPr>
        <p:spPr>
          <a:xfrm rot="5400000">
            <a:off x="1535885" y="8322503"/>
            <a:ext cx="36433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>
            <a:off x="1000100" y="5929330"/>
            <a:ext cx="300039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Düz Bağlayıcı"/>
          <p:cNvCxnSpPr/>
          <p:nvPr/>
        </p:nvCxnSpPr>
        <p:spPr>
          <a:xfrm rot="5400000">
            <a:off x="1893075" y="7965313"/>
            <a:ext cx="42148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1571604" y="2714620"/>
            <a:ext cx="7143800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Atletler çok hızlı koşarlar.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1571604" y="3643314"/>
            <a:ext cx="7215238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Çöller sıcak bölgelerdir.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1571604" y="4714884"/>
            <a:ext cx="7215238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Kötü günler geride kaldı.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1571604" y="5643578"/>
            <a:ext cx="7286676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Düğüne çok sayıda davetli katıldı.</a:t>
            </a: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7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1142984"/>
            <a:ext cx="342902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1428728" y="4500570"/>
            <a:ext cx="6786610" cy="1000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825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Hazırlayan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 : </a:t>
            </a:r>
            <a:r>
              <a:rPr kumimoji="0" lang="tr-TR" sz="44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ijaya" pitchFamily="34" charset="0"/>
                <a:cs typeface="Vijaya" pitchFamily="34" charset="0"/>
              </a:rPr>
              <a:t>Ethem</a:t>
            </a:r>
            <a:r>
              <a:rPr kumimoji="0" lang="tr-TR" sz="4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ijaya" pitchFamily="34" charset="0"/>
                <a:cs typeface="Vijaya" pitchFamily="34" charset="0"/>
              </a:rPr>
              <a:t> ÇAKMAKCI</a:t>
            </a:r>
          </a:p>
        </p:txBody>
      </p:sp>
    </p:spTree>
  </p:cSld>
  <p:clrMapOvr>
    <a:masterClrMapping/>
  </p:clrMapOvr>
  <p:transition spd="med">
    <p:wipe dir="d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85720" y="500042"/>
            <a:ext cx="1500198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7. DERS:</a:t>
            </a:r>
          </a:p>
        </p:txBody>
      </p:sp>
      <p:sp>
        <p:nvSpPr>
          <p:cNvPr id="3" name="2 Metin kutusu"/>
          <p:cNvSpPr txBox="1"/>
          <p:nvPr/>
        </p:nvSpPr>
        <p:spPr>
          <a:xfrm>
            <a:off x="214282" y="1643050"/>
            <a:ext cx="1500198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8. DERS: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214282" y="2643182"/>
            <a:ext cx="1500198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000" b="1" dirty="0" smtClean="0">
                <a:solidFill>
                  <a:srgbClr val="7030A0"/>
                </a:solidFill>
                <a:latin typeface="Arial Black" pitchFamily="34" charset="0"/>
              </a:rPr>
              <a:t>9</a:t>
            </a: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. DERS: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214282" y="3714752"/>
            <a:ext cx="1571636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10. DERS: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214282" y="4786322"/>
            <a:ext cx="1571636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11.DERS: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214282" y="5786454"/>
            <a:ext cx="1571636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000" b="1" dirty="0" smtClean="0">
                <a:solidFill>
                  <a:srgbClr val="7030A0"/>
                </a:solidFill>
                <a:latin typeface="Arial Black" pitchFamily="34" charset="0"/>
              </a:rPr>
              <a:t>12. DERS:</a:t>
            </a:r>
            <a:endParaRPr kumimoji="0" lang="tr-TR" sz="20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1928794" y="500042"/>
            <a:ext cx="6786610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Zıt anlamlı kelimeleri kavrarlar.                                   ( 6. Etkinlik)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1928794" y="1643050"/>
            <a:ext cx="678661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 lnSpcReduction="100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Günlük hayatla ilişkilendirme becerilerini geliştirirler.</a:t>
            </a:r>
          </a:p>
        </p:txBody>
      </p:sp>
      <p:sp>
        <p:nvSpPr>
          <p:cNvPr id="10" name="9 Metin kutusu"/>
          <p:cNvSpPr txBox="1"/>
          <p:nvPr/>
        </p:nvSpPr>
        <p:spPr>
          <a:xfrm>
            <a:off x="1928794" y="2643182"/>
            <a:ext cx="6786610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Diğer derslerle ilişkilendirme becerilerini geliştirirler</a:t>
            </a:r>
            <a:r>
              <a:rPr kumimoji="0" lang="tr-TR" sz="2000" b="1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. </a:t>
            </a:r>
            <a:endParaRPr kumimoji="0" lang="tr-TR" sz="20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1928794" y="3714752"/>
            <a:ext cx="6786610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000" b="1" dirty="0" smtClean="0">
                <a:solidFill>
                  <a:srgbClr val="7030A0"/>
                </a:solidFill>
                <a:latin typeface="Arial Black" pitchFamily="34" charset="0"/>
              </a:rPr>
              <a:t>Kendini ifade etme becerilerini geliştirirler.</a:t>
            </a:r>
            <a:endParaRPr kumimoji="0" lang="tr-TR" sz="20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1928794" y="4786322"/>
            <a:ext cx="678661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 lnSpcReduction="100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Konuşma</a:t>
            </a:r>
            <a:r>
              <a:rPr kumimoji="0" lang="tr-TR" sz="2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 ve yazma becerilerini geliştirirler.                    ( 7. Etkinlik )</a:t>
            </a:r>
            <a:endParaRPr kumimoji="0" lang="tr-TR" sz="20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1928794" y="5786454"/>
            <a:ext cx="678661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Söz varlığını kullanırlar.( 8. Etkinlik )</a:t>
            </a: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Metin kutusu"/>
          <p:cNvSpPr txBox="1"/>
          <p:nvPr/>
        </p:nvSpPr>
        <p:spPr>
          <a:xfrm>
            <a:off x="0" y="0"/>
            <a:ext cx="9144000" cy="26431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 lnSpcReduction="1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4400" dirty="0" smtClean="0">
                <a:solidFill>
                  <a:srgbClr val="7030A0"/>
                </a:solidFill>
                <a:latin typeface="Hand writing Mutlu" pitchFamily="2" charset="0"/>
              </a:rPr>
              <a:t>Öğrencilerden dünya haritaları getirmelerini ve haritadan çölleri bularak isimlerini söylemelerini isteyiniz.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0" y="4643446"/>
            <a:ext cx="9144000" cy="221455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Öğrencilerden yağmur yağmayan topraklarda bitki yetişip yetişmeyeceğini nedenleriyle anlatmalarını isteyiniz.</a:t>
            </a: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AutoShape 11" descr="kedi resimleri ile ilgili görsel sonucu"/>
          <p:cNvSpPr>
            <a:spLocks noChangeAspect="1" noChangeArrowheads="1"/>
          </p:cNvSpPr>
          <p:nvPr/>
        </p:nvSpPr>
        <p:spPr bwMode="auto">
          <a:xfrm>
            <a:off x="0" y="-136525"/>
            <a:ext cx="1657350" cy="12477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34415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48775" cy="981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252413"/>
            <a:ext cx="9144000" cy="660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525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077450" cy="903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ctr">
        <a:normAutofit fontScale="90000" lnSpcReduction="20000"/>
      </a:bodyPr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rgbClr val="7030A0"/>
            </a:solidFill>
            <a:effectLst/>
            <a:uLnTx/>
            <a:uFillTx/>
            <a:latin typeface="Hand writing Mutlu" pitchFamily="2" charset="0"/>
            <a:ea typeface="+mn-ea"/>
            <a:cs typeface="+mn-cs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5157</TotalTime>
  <Words>312</Words>
  <Application>Microsoft Office PowerPoint</Application>
  <PresentationFormat>Ekran Gösterisi (4:3)</PresentationFormat>
  <Paragraphs>57</Paragraphs>
  <Slides>18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4" baseType="lpstr">
      <vt:lpstr>Arial</vt:lpstr>
      <vt:lpstr>Arial Black</vt:lpstr>
      <vt:lpstr>Calibri</vt:lpstr>
      <vt:lpstr>Hand writing Mutlu</vt:lpstr>
      <vt:lpstr>Vijaya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zeynep</dc:creator>
  <cp:keywords>www.sorubak.com</cp:keywords>
  <dc:description>www.sorubak.com</dc:description>
  <cp:lastModifiedBy>doğan</cp:lastModifiedBy>
  <cp:revision>547</cp:revision>
  <dcterms:created xsi:type="dcterms:W3CDTF">2013-08-21T06:58:24Z</dcterms:created>
  <dcterms:modified xsi:type="dcterms:W3CDTF">2016-02-15T20:53:14Z</dcterms:modified>
</cp:coreProperties>
</file>