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wav" ContentType="audio/wa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40" r:id="rId1"/>
  </p:sldMasterIdLst>
  <p:notesMasterIdLst>
    <p:notesMasterId r:id="rId23"/>
  </p:notesMasterIdLst>
  <p:sldIdLst>
    <p:sldId id="256" r:id="rId2"/>
    <p:sldId id="257" r:id="rId3"/>
    <p:sldId id="270" r:id="rId4"/>
    <p:sldId id="260" r:id="rId5"/>
    <p:sldId id="271" r:id="rId6"/>
    <p:sldId id="261" r:id="rId7"/>
    <p:sldId id="272" r:id="rId8"/>
    <p:sldId id="262" r:id="rId9"/>
    <p:sldId id="273" r:id="rId10"/>
    <p:sldId id="263" r:id="rId11"/>
    <p:sldId id="274" r:id="rId12"/>
    <p:sldId id="264" r:id="rId13"/>
    <p:sldId id="275" r:id="rId14"/>
    <p:sldId id="265" r:id="rId15"/>
    <p:sldId id="276" r:id="rId16"/>
    <p:sldId id="266" r:id="rId17"/>
    <p:sldId id="277" r:id="rId18"/>
    <p:sldId id="267" r:id="rId19"/>
    <p:sldId id="278" r:id="rId20"/>
    <p:sldId id="268" r:id="rId21"/>
    <p:sldId id="279" r:id="rId22"/>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1" autoAdjust="0"/>
    <p:restoredTop sz="94638" autoAdjust="0"/>
  </p:normalViewPr>
  <p:slideViewPr>
    <p:cSldViewPr>
      <p:cViewPr varScale="1">
        <p:scale>
          <a:sx n="70" d="100"/>
          <a:sy n="70" d="100"/>
        </p:scale>
        <p:origin x="1386" y="72"/>
      </p:cViewPr>
      <p:guideLst>
        <p:guide orient="horz" pos="2160"/>
        <p:guide pos="2880"/>
      </p:guideLst>
    </p:cSldViewPr>
  </p:slideViewPr>
  <p:outlineViewPr>
    <p:cViewPr>
      <p:scale>
        <a:sx n="33" d="100"/>
        <a:sy n="33" d="100"/>
      </p:scale>
      <p:origin x="0" y="786"/>
    </p:cViewPr>
    <p:sldLst>
      <p:sld r:id="rId1" collapse="1"/>
      <p:sld r:id="rId2" collapse="1"/>
      <p:sld r:id="rId3" collapse="1"/>
    </p:sldLst>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69" d="100"/>
          <a:sy n="69" d="100"/>
        </p:scale>
        <p:origin x="-3270" y="-108"/>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_rels/viewProps.xml.rels><?xml version="1.0" encoding="UTF-8" standalone="yes"?>
<Relationships xmlns="http://schemas.openxmlformats.org/package/2006/relationships"><Relationship Id="rId3" Type="http://schemas.openxmlformats.org/officeDocument/2006/relationships/slide" Target="slides/slide6.xml"/><Relationship Id="rId2" Type="http://schemas.openxmlformats.org/officeDocument/2006/relationships/slide" Target="slides/slide4.xml"/><Relationship Id="rId1"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Üstbilgi Yer Tutucusu"/>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2 Veri Yer Tutucusu"/>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D9A5D08-0FAE-4C43-8B18-3D9B5A971403}" type="datetimeFigureOut">
              <a:rPr lang="tr-TR" smtClean="0"/>
              <a:pPr/>
              <a:t>11.05.2016</a:t>
            </a:fld>
            <a:endParaRPr lang="tr-TR"/>
          </a:p>
        </p:txBody>
      </p:sp>
      <p:sp>
        <p:nvSpPr>
          <p:cNvPr id="4" name="3 Slayt Görüntüsü Yer Tutucusu"/>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4 Not Yer Tutucusu"/>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5 Altbilgi Yer Tutucusu"/>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6 Slayt Numarası Yer Tutucusu"/>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BC8DC28-0A78-447B-B2B2-EB22A8FF8040}" type="slidenum">
              <a:rPr lang="tr-TR" smtClean="0"/>
              <a:pPr/>
              <a:t>‹#›</a:t>
            </a:fld>
            <a:endParaRPr lang="tr-TR"/>
          </a:p>
        </p:txBody>
      </p:sp>
    </p:spTree>
    <p:extLst>
      <p:ext uri="{BB962C8B-B14F-4D97-AF65-F5344CB8AC3E}">
        <p14:creationId xmlns:p14="http://schemas.microsoft.com/office/powerpoint/2010/main" val="416288282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a:p>
        </p:txBody>
      </p:sp>
      <p:sp>
        <p:nvSpPr>
          <p:cNvPr id="4" name="3 Slayt Numarası Yer Tutucusu"/>
          <p:cNvSpPr>
            <a:spLocks noGrp="1"/>
          </p:cNvSpPr>
          <p:nvPr>
            <p:ph type="sldNum" sz="quarter" idx="10"/>
          </p:nvPr>
        </p:nvSpPr>
        <p:spPr/>
        <p:txBody>
          <a:bodyPr/>
          <a:lstStyle/>
          <a:p>
            <a:fld id="{2BC8DC28-0A78-447B-B2B2-EB22A8FF8040}" type="slidenum">
              <a:rPr lang="tr-TR" smtClean="0"/>
              <a:pPr/>
              <a:t>1</a:t>
            </a:fld>
            <a:endParaRPr lang="tr-TR"/>
          </a:p>
        </p:txBody>
      </p:sp>
    </p:spTree>
    <p:extLst>
      <p:ext uri="{BB962C8B-B14F-4D97-AF65-F5344CB8AC3E}">
        <p14:creationId xmlns:p14="http://schemas.microsoft.com/office/powerpoint/2010/main" val="347416555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a:p>
        </p:txBody>
      </p:sp>
      <p:sp>
        <p:nvSpPr>
          <p:cNvPr id="4" name="3 Slayt Numarası Yer Tutucusu"/>
          <p:cNvSpPr>
            <a:spLocks noGrp="1"/>
          </p:cNvSpPr>
          <p:nvPr>
            <p:ph type="sldNum" sz="quarter" idx="10"/>
          </p:nvPr>
        </p:nvSpPr>
        <p:spPr/>
        <p:txBody>
          <a:bodyPr/>
          <a:lstStyle/>
          <a:p>
            <a:fld id="{2BC8DC28-0A78-447B-B2B2-EB22A8FF8040}" type="slidenum">
              <a:rPr lang="tr-TR" smtClean="0"/>
              <a:pPr/>
              <a:t>2</a:t>
            </a:fld>
            <a:endParaRPr lang="tr-TR"/>
          </a:p>
        </p:txBody>
      </p:sp>
    </p:spTree>
    <p:extLst>
      <p:ext uri="{BB962C8B-B14F-4D97-AF65-F5344CB8AC3E}">
        <p14:creationId xmlns:p14="http://schemas.microsoft.com/office/powerpoint/2010/main" val="99151241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a:p>
        </p:txBody>
      </p:sp>
      <p:sp>
        <p:nvSpPr>
          <p:cNvPr id="4" name="3 Slayt Numarası Yer Tutucusu"/>
          <p:cNvSpPr>
            <a:spLocks noGrp="1"/>
          </p:cNvSpPr>
          <p:nvPr>
            <p:ph type="sldNum" sz="quarter" idx="10"/>
          </p:nvPr>
        </p:nvSpPr>
        <p:spPr/>
        <p:txBody>
          <a:bodyPr/>
          <a:lstStyle/>
          <a:p>
            <a:fld id="{2BC8DC28-0A78-447B-B2B2-EB22A8FF8040}" type="slidenum">
              <a:rPr lang="tr-TR" smtClean="0"/>
              <a:pPr/>
              <a:t>3</a:t>
            </a:fld>
            <a:endParaRPr lang="tr-TR"/>
          </a:p>
        </p:txBody>
      </p:sp>
    </p:spTree>
    <p:extLst>
      <p:ext uri="{BB962C8B-B14F-4D97-AF65-F5344CB8AC3E}">
        <p14:creationId xmlns:p14="http://schemas.microsoft.com/office/powerpoint/2010/main" val="354177364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a:p>
        </p:txBody>
      </p:sp>
      <p:sp>
        <p:nvSpPr>
          <p:cNvPr id="4" name="3 Slayt Numarası Yer Tutucusu"/>
          <p:cNvSpPr>
            <a:spLocks noGrp="1"/>
          </p:cNvSpPr>
          <p:nvPr>
            <p:ph type="sldNum" sz="quarter" idx="10"/>
          </p:nvPr>
        </p:nvSpPr>
        <p:spPr/>
        <p:txBody>
          <a:bodyPr/>
          <a:lstStyle/>
          <a:p>
            <a:fld id="{2BC8DC28-0A78-447B-B2B2-EB22A8FF8040}" type="slidenum">
              <a:rPr lang="tr-TR" smtClean="0"/>
              <a:pPr/>
              <a:t>4</a:t>
            </a:fld>
            <a:endParaRPr lang="tr-TR"/>
          </a:p>
        </p:txBody>
      </p:sp>
    </p:spTree>
    <p:extLst>
      <p:ext uri="{BB962C8B-B14F-4D97-AF65-F5344CB8AC3E}">
        <p14:creationId xmlns:p14="http://schemas.microsoft.com/office/powerpoint/2010/main" val="225190054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mtClean="0"/>
              <a:t>www.sorubak.com</a:t>
            </a:r>
            <a:endParaRPr lang="tr-TR" dirty="0"/>
          </a:p>
        </p:txBody>
      </p:sp>
      <p:sp>
        <p:nvSpPr>
          <p:cNvPr id="4" name="Slayt Numarası Yer Tutucusu 3"/>
          <p:cNvSpPr>
            <a:spLocks noGrp="1"/>
          </p:cNvSpPr>
          <p:nvPr>
            <p:ph type="sldNum" sz="quarter" idx="10"/>
          </p:nvPr>
        </p:nvSpPr>
        <p:spPr/>
        <p:txBody>
          <a:bodyPr/>
          <a:lstStyle/>
          <a:p>
            <a:fld id="{2BC8DC28-0A78-447B-B2B2-EB22A8FF8040}" type="slidenum">
              <a:rPr lang="tr-TR" smtClean="0"/>
              <a:pPr/>
              <a:t>21</a:t>
            </a:fld>
            <a:endParaRPr lang="tr-TR"/>
          </a:p>
        </p:txBody>
      </p:sp>
    </p:spTree>
    <p:extLst>
      <p:ext uri="{BB962C8B-B14F-4D97-AF65-F5344CB8AC3E}">
        <p14:creationId xmlns:p14="http://schemas.microsoft.com/office/powerpoint/2010/main" val="229863482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0.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7.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8.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9.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14" name="13 Başlık"/>
          <p:cNvSpPr>
            <a:spLocks noGrp="1"/>
          </p:cNvSpPr>
          <p:nvPr>
            <p:ph type="ctrTitle"/>
          </p:nvPr>
        </p:nvSpPr>
        <p:spPr>
          <a:xfrm>
            <a:off x="1432560" y="359898"/>
            <a:ext cx="7406640" cy="1472184"/>
          </a:xfrm>
        </p:spPr>
        <p:txBody>
          <a:bodyPr anchor="b"/>
          <a:lstStyle>
            <a:lvl1pPr algn="l">
              <a:defRPr/>
            </a:lvl1pPr>
            <a:extLst/>
          </a:lstStyle>
          <a:p>
            <a:r>
              <a:rPr kumimoji="0" lang="tr-TR" smtClean="0"/>
              <a:t>Asıl başlık stili için tıklatın</a:t>
            </a:r>
            <a:endParaRPr kumimoji="0" lang="en-US"/>
          </a:p>
        </p:txBody>
      </p:sp>
      <p:sp>
        <p:nvSpPr>
          <p:cNvPr id="22" name="21 Alt Başlık"/>
          <p:cNvSpPr>
            <a:spLocks noGrp="1"/>
          </p:cNvSpPr>
          <p:nvPr>
            <p:ph type="subTitle" idx="1"/>
          </p:nvPr>
        </p:nvSpPr>
        <p:spPr>
          <a:xfrm>
            <a:off x="1432560" y="1850064"/>
            <a:ext cx="7406640" cy="1752600"/>
          </a:xfrm>
        </p:spPr>
        <p:txBody>
          <a:bodyPr tIns="0"/>
          <a:lstStyle>
            <a:lvl1pPr marL="27432" indent="0" algn="l">
              <a:buNone/>
              <a:defRPr sz="2600">
                <a:solidFill>
                  <a:schemeClr val="tx2">
                    <a:shade val="30000"/>
                    <a:satMod val="150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tr-TR" smtClean="0"/>
              <a:t>Asıl alt başlık stilini düzenlemek için tıklatın</a:t>
            </a:r>
            <a:endParaRPr kumimoji="0" lang="en-US"/>
          </a:p>
        </p:txBody>
      </p:sp>
      <p:sp>
        <p:nvSpPr>
          <p:cNvPr id="7" name="6 Veri Yer Tutucusu"/>
          <p:cNvSpPr>
            <a:spLocks noGrp="1"/>
          </p:cNvSpPr>
          <p:nvPr>
            <p:ph type="dt" sz="half" idx="10"/>
          </p:nvPr>
        </p:nvSpPr>
        <p:spPr/>
        <p:txBody>
          <a:bodyPr/>
          <a:lstStyle>
            <a:extLst/>
          </a:lstStyle>
          <a:p>
            <a:fld id="{D9F75050-0E15-4C5B-92B0-66D068882F1F}" type="datetimeFigureOut">
              <a:rPr lang="tr-TR" smtClean="0"/>
              <a:pPr/>
              <a:t>11.05.2016</a:t>
            </a:fld>
            <a:endParaRPr lang="tr-TR"/>
          </a:p>
        </p:txBody>
      </p:sp>
      <p:sp>
        <p:nvSpPr>
          <p:cNvPr id="20" name="19 Altbilgi Yer Tutucusu"/>
          <p:cNvSpPr>
            <a:spLocks noGrp="1"/>
          </p:cNvSpPr>
          <p:nvPr>
            <p:ph type="ftr" sz="quarter" idx="11"/>
          </p:nvPr>
        </p:nvSpPr>
        <p:spPr/>
        <p:txBody>
          <a:bodyPr/>
          <a:lstStyle>
            <a:extLst/>
          </a:lstStyle>
          <a:p>
            <a:endParaRPr lang="tr-TR"/>
          </a:p>
        </p:txBody>
      </p:sp>
      <p:sp>
        <p:nvSpPr>
          <p:cNvPr id="10" name="9 Slayt Numarası Yer Tutucusu"/>
          <p:cNvSpPr>
            <a:spLocks noGrp="1"/>
          </p:cNvSpPr>
          <p:nvPr>
            <p:ph type="sldNum" sz="quarter" idx="12"/>
          </p:nvPr>
        </p:nvSpPr>
        <p:spPr/>
        <p:txBody>
          <a:bodyPr/>
          <a:lstStyle>
            <a:extLst/>
          </a:lstStyle>
          <a:p>
            <a:fld id="{B1DEFA8C-F947-479F-BE07-76B6B3F80BF1}" type="slidenum">
              <a:rPr lang="tr-TR" smtClean="0"/>
              <a:pPr/>
              <a:t>‹#›</a:t>
            </a:fld>
            <a:endParaRPr lang="tr-TR"/>
          </a:p>
        </p:txBody>
      </p:sp>
      <p:sp>
        <p:nvSpPr>
          <p:cNvPr id="8" name="7 Oval"/>
          <p:cNvSpPr/>
          <p:nvPr/>
        </p:nvSpPr>
        <p:spPr>
          <a:xfrm>
            <a:off x="921433" y="1413802"/>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8 Oval"/>
          <p:cNvSpPr/>
          <p:nvPr/>
        </p:nvSpPr>
        <p:spPr>
          <a:xfrm>
            <a:off x="1157176" y="1345016"/>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p:transition spd="med">
    <p:wedge/>
    <p:sndAc>
      <p:stSnd>
        <p:snd r:embed="rId1" name="cashreg.wav"/>
      </p:stSnd>
    </p:sndAc>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extLs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p:txBody>
          <a:bodyPr vert="eaVert"/>
          <a:lstStyle>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extLst/>
          </a:lstStyle>
          <a:p>
            <a:fld id="{D9F75050-0E15-4C5B-92B0-66D068882F1F}" type="datetimeFigureOut">
              <a:rPr lang="tr-TR" smtClean="0"/>
              <a:pPr/>
              <a:t>11.05.2016</a:t>
            </a:fld>
            <a:endParaRPr lang="tr-TR"/>
          </a:p>
        </p:txBody>
      </p:sp>
      <p:sp>
        <p:nvSpPr>
          <p:cNvPr id="5" name="4 Altbilgi Yer Tutucusu"/>
          <p:cNvSpPr>
            <a:spLocks noGrp="1"/>
          </p:cNvSpPr>
          <p:nvPr>
            <p:ph type="ftr" sz="quarter" idx="11"/>
          </p:nvPr>
        </p:nvSpPr>
        <p:spPr/>
        <p:txBody>
          <a:bodyPr/>
          <a:lstStyle>
            <a:extLst/>
          </a:lstStyle>
          <a:p>
            <a:endParaRPr lang="tr-TR"/>
          </a:p>
        </p:txBody>
      </p:sp>
      <p:sp>
        <p:nvSpPr>
          <p:cNvPr id="6" name="5 Slayt Numarası Yer Tutucusu"/>
          <p:cNvSpPr>
            <a:spLocks noGrp="1"/>
          </p:cNvSpPr>
          <p:nvPr>
            <p:ph type="sldNum" sz="quarter" idx="12"/>
          </p:nvPr>
        </p:nvSpPr>
        <p:spPr/>
        <p:txBody>
          <a:bodyPr/>
          <a:lstStyle>
            <a:extLst/>
          </a:lstStyle>
          <a:p>
            <a:fld id="{B1DEFA8C-F947-479F-BE07-76B6B3F80BF1}" type="slidenum">
              <a:rPr lang="tr-TR" smtClean="0"/>
              <a:pPr/>
              <a:t>‹#›</a:t>
            </a:fld>
            <a:endParaRPr lang="tr-TR"/>
          </a:p>
        </p:txBody>
      </p:sp>
    </p:spTree>
  </p:cSld>
  <p:clrMapOvr>
    <a:masterClrMapping/>
  </p:clrMapOvr>
  <p:transition spd="med">
    <p:wedge/>
    <p:sndAc>
      <p:stSnd>
        <p:snd r:embed="rId1" name="cashreg.wav"/>
      </p:stSnd>
    </p:sndAc>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858000" y="274639"/>
            <a:ext cx="1828800" cy="5851525"/>
          </a:xfrm>
        </p:spPr>
        <p:txBody>
          <a:bodyPr vert="eaVert"/>
          <a:lstStyle>
            <a:extLs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a:xfrm>
            <a:off x="1143000" y="274640"/>
            <a:ext cx="5562600" cy="5851525"/>
          </a:xfrm>
        </p:spPr>
        <p:txBody>
          <a:bodyPr vert="eaVert"/>
          <a:lstStyle>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extLst/>
          </a:lstStyle>
          <a:p>
            <a:fld id="{D9F75050-0E15-4C5B-92B0-66D068882F1F}" type="datetimeFigureOut">
              <a:rPr lang="tr-TR" smtClean="0"/>
              <a:pPr/>
              <a:t>11.05.2016</a:t>
            </a:fld>
            <a:endParaRPr lang="tr-TR"/>
          </a:p>
        </p:txBody>
      </p:sp>
      <p:sp>
        <p:nvSpPr>
          <p:cNvPr id="5" name="4 Altbilgi Yer Tutucusu"/>
          <p:cNvSpPr>
            <a:spLocks noGrp="1"/>
          </p:cNvSpPr>
          <p:nvPr>
            <p:ph type="ftr" sz="quarter" idx="11"/>
          </p:nvPr>
        </p:nvSpPr>
        <p:spPr/>
        <p:txBody>
          <a:bodyPr/>
          <a:lstStyle>
            <a:extLst/>
          </a:lstStyle>
          <a:p>
            <a:endParaRPr lang="tr-TR"/>
          </a:p>
        </p:txBody>
      </p:sp>
      <p:sp>
        <p:nvSpPr>
          <p:cNvPr id="6" name="5 Slayt Numarası Yer Tutucusu"/>
          <p:cNvSpPr>
            <a:spLocks noGrp="1"/>
          </p:cNvSpPr>
          <p:nvPr>
            <p:ph type="sldNum" sz="quarter" idx="12"/>
          </p:nvPr>
        </p:nvSpPr>
        <p:spPr/>
        <p:txBody>
          <a:bodyPr/>
          <a:lstStyle>
            <a:extLst/>
          </a:lstStyle>
          <a:p>
            <a:fld id="{B1DEFA8C-F947-479F-BE07-76B6B3F80BF1}" type="slidenum">
              <a:rPr lang="tr-TR" smtClean="0"/>
              <a:pPr/>
              <a:t>‹#›</a:t>
            </a:fld>
            <a:endParaRPr lang="tr-TR"/>
          </a:p>
        </p:txBody>
      </p:sp>
    </p:spTree>
  </p:cSld>
  <p:clrMapOvr>
    <a:masterClrMapping/>
  </p:clrMapOvr>
  <p:transition spd="med">
    <p:wedge/>
    <p:sndAc>
      <p:stSnd>
        <p:snd r:embed="rId1" name="cashreg.wav"/>
      </p:stSnd>
    </p:sndAc>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extLst/>
          </a:lstStyle>
          <a:p>
            <a:r>
              <a:rPr kumimoji="0" lang="tr-TR" smtClean="0"/>
              <a:t>Asıl başlık stili için tıklatın</a:t>
            </a:r>
            <a:endParaRPr kumimoji="0" lang="en-US"/>
          </a:p>
        </p:txBody>
      </p:sp>
      <p:sp>
        <p:nvSpPr>
          <p:cNvPr id="3" name="2 İçerik Yer Tutucusu"/>
          <p:cNvSpPr>
            <a:spLocks noGrp="1"/>
          </p:cNvSpPr>
          <p:nvPr>
            <p:ph idx="1"/>
          </p:nvPr>
        </p:nvSpPr>
        <p:spPr/>
        <p:txBody>
          <a:bodyPr/>
          <a:lstStyle>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extLst/>
          </a:lstStyle>
          <a:p>
            <a:fld id="{D9F75050-0E15-4C5B-92B0-66D068882F1F}" type="datetimeFigureOut">
              <a:rPr lang="tr-TR" smtClean="0"/>
              <a:pPr/>
              <a:t>11.05.2016</a:t>
            </a:fld>
            <a:endParaRPr lang="tr-TR"/>
          </a:p>
        </p:txBody>
      </p:sp>
      <p:sp>
        <p:nvSpPr>
          <p:cNvPr id="5" name="4 Altbilgi Yer Tutucusu"/>
          <p:cNvSpPr>
            <a:spLocks noGrp="1"/>
          </p:cNvSpPr>
          <p:nvPr>
            <p:ph type="ftr" sz="quarter" idx="11"/>
          </p:nvPr>
        </p:nvSpPr>
        <p:spPr/>
        <p:txBody>
          <a:bodyPr/>
          <a:lstStyle>
            <a:extLst/>
          </a:lstStyle>
          <a:p>
            <a:endParaRPr lang="tr-TR"/>
          </a:p>
        </p:txBody>
      </p:sp>
      <p:sp>
        <p:nvSpPr>
          <p:cNvPr id="6" name="5 Slayt Numarası Yer Tutucusu"/>
          <p:cNvSpPr>
            <a:spLocks noGrp="1"/>
          </p:cNvSpPr>
          <p:nvPr>
            <p:ph type="sldNum" sz="quarter" idx="12"/>
          </p:nvPr>
        </p:nvSpPr>
        <p:spPr/>
        <p:txBody>
          <a:bodyPr/>
          <a:lstStyle>
            <a:extLst/>
          </a:lstStyle>
          <a:p>
            <a:fld id="{B1DEFA8C-F947-479F-BE07-76B6B3F80BF1}" type="slidenum">
              <a:rPr lang="tr-TR" smtClean="0"/>
              <a:pPr/>
              <a:t>‹#›</a:t>
            </a:fld>
            <a:endParaRPr lang="tr-TR"/>
          </a:p>
        </p:txBody>
      </p:sp>
    </p:spTree>
  </p:cSld>
  <p:clrMapOvr>
    <a:masterClrMapping/>
  </p:clrMapOvr>
  <p:transition spd="med">
    <p:wedge/>
    <p:sndAc>
      <p:stSnd>
        <p:snd r:embed="rId1" name="cashreg.wav"/>
      </p:stSnd>
    </p:sndAc>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Bölüm Üstbilgisi">
    <p:spTree>
      <p:nvGrpSpPr>
        <p:cNvPr id="1" name=""/>
        <p:cNvGrpSpPr/>
        <p:nvPr/>
      </p:nvGrpSpPr>
      <p:grpSpPr>
        <a:xfrm>
          <a:off x="0" y="0"/>
          <a:ext cx="0" cy="0"/>
          <a:chOff x="0" y="0"/>
          <a:chExt cx="0" cy="0"/>
        </a:xfrm>
      </p:grpSpPr>
      <p:sp>
        <p:nvSpPr>
          <p:cNvPr id="7" name="6 Dikdörtgen"/>
          <p:cNvSpPr/>
          <p:nvPr/>
        </p:nvSpPr>
        <p:spPr>
          <a:xfrm>
            <a:off x="2282890" y="-54"/>
            <a:ext cx="6858000"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1 Başlık"/>
          <p:cNvSpPr>
            <a:spLocks noGrp="1"/>
          </p:cNvSpPr>
          <p:nvPr>
            <p:ph type="title"/>
          </p:nvPr>
        </p:nvSpPr>
        <p:spPr>
          <a:xfrm>
            <a:off x="2578392" y="2600325"/>
            <a:ext cx="6400800" cy="2286000"/>
          </a:xfrm>
        </p:spPr>
        <p:txBody>
          <a:bodyPr anchor="t"/>
          <a:lstStyle>
            <a:lvl1pPr algn="l">
              <a:lnSpc>
                <a:spcPts val="4500"/>
              </a:lnSpc>
              <a:buNone/>
              <a:defRPr sz="4000" b="1" cap="all"/>
            </a:lvl1pPr>
            <a:extLst/>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2578392" y="1066800"/>
            <a:ext cx="6400800" cy="1509712"/>
          </a:xfrm>
        </p:spPr>
        <p:txBody>
          <a:bodyPr anchor="b"/>
          <a:lstStyle>
            <a:lvl1pPr marL="18288" indent="0">
              <a:lnSpc>
                <a:spcPts val="2300"/>
              </a:lnSpc>
              <a:spcBef>
                <a:spcPts val="0"/>
              </a:spcBef>
              <a:buNone/>
              <a:defRPr sz="2000">
                <a:solidFill>
                  <a:schemeClr val="tx2">
                    <a:shade val="30000"/>
                    <a:satMod val="150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tr-TR" smtClean="0"/>
              <a:t>Asıl metin stillerini düzenlemek için tıklatın</a:t>
            </a:r>
          </a:p>
        </p:txBody>
      </p:sp>
      <p:sp>
        <p:nvSpPr>
          <p:cNvPr id="4" name="3 Veri Yer Tutucusu"/>
          <p:cNvSpPr>
            <a:spLocks noGrp="1"/>
          </p:cNvSpPr>
          <p:nvPr>
            <p:ph type="dt" sz="half" idx="10"/>
          </p:nvPr>
        </p:nvSpPr>
        <p:spPr/>
        <p:txBody>
          <a:bodyPr/>
          <a:lstStyle>
            <a:extLst/>
          </a:lstStyle>
          <a:p>
            <a:fld id="{D9F75050-0E15-4C5B-92B0-66D068882F1F}" type="datetimeFigureOut">
              <a:rPr lang="tr-TR" smtClean="0"/>
              <a:pPr/>
              <a:t>11.05.2016</a:t>
            </a:fld>
            <a:endParaRPr lang="tr-TR"/>
          </a:p>
        </p:txBody>
      </p:sp>
      <p:sp>
        <p:nvSpPr>
          <p:cNvPr id="5" name="4 Altbilgi Yer Tutucusu"/>
          <p:cNvSpPr>
            <a:spLocks noGrp="1"/>
          </p:cNvSpPr>
          <p:nvPr>
            <p:ph type="ftr" sz="quarter" idx="11"/>
          </p:nvPr>
        </p:nvSpPr>
        <p:spPr/>
        <p:txBody>
          <a:bodyPr/>
          <a:lstStyle>
            <a:extLst/>
          </a:lstStyle>
          <a:p>
            <a:endParaRPr lang="tr-TR"/>
          </a:p>
        </p:txBody>
      </p:sp>
      <p:sp>
        <p:nvSpPr>
          <p:cNvPr id="6" name="5 Slayt Numarası Yer Tutucusu"/>
          <p:cNvSpPr>
            <a:spLocks noGrp="1"/>
          </p:cNvSpPr>
          <p:nvPr>
            <p:ph type="sldNum" sz="quarter" idx="12"/>
          </p:nvPr>
        </p:nvSpPr>
        <p:spPr/>
        <p:txBody>
          <a:bodyPr/>
          <a:lstStyle>
            <a:extLst/>
          </a:lstStyle>
          <a:p>
            <a:fld id="{B1DEFA8C-F947-479F-BE07-76B6B3F80BF1}" type="slidenum">
              <a:rPr lang="tr-TR" smtClean="0"/>
              <a:pPr/>
              <a:t>‹#›</a:t>
            </a:fld>
            <a:endParaRPr lang="tr-TR"/>
          </a:p>
        </p:txBody>
      </p:sp>
      <p:sp>
        <p:nvSpPr>
          <p:cNvPr id="10" name="9 Dikdörtgen"/>
          <p:cNvSpPr/>
          <p:nvPr/>
        </p:nvSpPr>
        <p:spPr bwMode="invGray">
          <a:xfrm>
            <a:off x="2286000" y="0"/>
            <a:ext cx="76200"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7 Oval"/>
          <p:cNvSpPr/>
          <p:nvPr/>
        </p:nvSpPr>
        <p:spPr>
          <a:xfrm>
            <a:off x="2172321" y="2814656"/>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8 Oval"/>
          <p:cNvSpPr/>
          <p:nvPr/>
        </p:nvSpPr>
        <p:spPr>
          <a:xfrm>
            <a:off x="2408064" y="2745870"/>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p:transition spd="med">
    <p:wedge/>
    <p:sndAc>
      <p:stSnd>
        <p:snd r:embed="rId1" name="cashreg.wav"/>
      </p:stSnd>
    </p:sndAc>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a:xfrm>
            <a:off x="1435608" y="274320"/>
            <a:ext cx="7498080" cy="1143000"/>
          </a:xfrm>
        </p:spPr>
        <p:txBody>
          <a:bodyPr/>
          <a:lstStyle>
            <a:extLst/>
          </a:lstStyle>
          <a:p>
            <a:r>
              <a:rPr kumimoji="0" lang="tr-TR" smtClean="0"/>
              <a:t>Asıl başlık stili için tıklatın</a:t>
            </a:r>
            <a:endParaRPr kumimoji="0" lang="en-US"/>
          </a:p>
        </p:txBody>
      </p:sp>
      <p:sp>
        <p:nvSpPr>
          <p:cNvPr id="3" name="2 İçerik Yer Tutucusu"/>
          <p:cNvSpPr>
            <a:spLocks noGrp="1"/>
          </p:cNvSpPr>
          <p:nvPr>
            <p:ph sz="half" idx="1"/>
          </p:nvPr>
        </p:nvSpPr>
        <p:spPr>
          <a:xfrm>
            <a:off x="143560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İçerik Yer Tutucusu"/>
          <p:cNvSpPr>
            <a:spLocks noGrp="1"/>
          </p:cNvSpPr>
          <p:nvPr>
            <p:ph sz="half" idx="2"/>
          </p:nvPr>
        </p:nvSpPr>
        <p:spPr>
          <a:xfrm>
            <a:off x="527608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p:txBody>
          <a:bodyPr/>
          <a:lstStyle>
            <a:extLst/>
          </a:lstStyle>
          <a:p>
            <a:fld id="{D9F75050-0E15-4C5B-92B0-66D068882F1F}" type="datetimeFigureOut">
              <a:rPr lang="tr-TR" smtClean="0"/>
              <a:pPr/>
              <a:t>11.05.2016</a:t>
            </a:fld>
            <a:endParaRPr lang="tr-TR"/>
          </a:p>
        </p:txBody>
      </p:sp>
      <p:sp>
        <p:nvSpPr>
          <p:cNvPr id="6" name="5 Altbilgi Yer Tutucusu"/>
          <p:cNvSpPr>
            <a:spLocks noGrp="1"/>
          </p:cNvSpPr>
          <p:nvPr>
            <p:ph type="ftr" sz="quarter" idx="11"/>
          </p:nvPr>
        </p:nvSpPr>
        <p:spPr/>
        <p:txBody>
          <a:bodyPr/>
          <a:lstStyle>
            <a:extLst/>
          </a:lstStyle>
          <a:p>
            <a:endParaRPr lang="tr-TR"/>
          </a:p>
        </p:txBody>
      </p:sp>
      <p:sp>
        <p:nvSpPr>
          <p:cNvPr id="7" name="6 Slayt Numarası Yer Tutucusu"/>
          <p:cNvSpPr>
            <a:spLocks noGrp="1"/>
          </p:cNvSpPr>
          <p:nvPr>
            <p:ph type="sldNum" sz="quarter" idx="12"/>
          </p:nvPr>
        </p:nvSpPr>
        <p:spPr/>
        <p:txBody>
          <a:bodyPr/>
          <a:lstStyle>
            <a:extLst/>
          </a:lstStyle>
          <a:p>
            <a:fld id="{B1DEFA8C-F947-479F-BE07-76B6B3F80BF1}" type="slidenum">
              <a:rPr lang="tr-TR" smtClean="0"/>
              <a:pPr/>
              <a:t>‹#›</a:t>
            </a:fld>
            <a:endParaRPr lang="tr-TR"/>
          </a:p>
        </p:txBody>
      </p:sp>
    </p:spTree>
  </p:cSld>
  <p:clrMapOvr>
    <a:masterClrMapping/>
  </p:clrMapOvr>
  <p:transition spd="med">
    <p:wedge/>
    <p:sndAc>
      <p:stSnd>
        <p:snd r:embed="rId1" name="cashreg.wav"/>
      </p:stSnd>
    </p:sndAc>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a:xfrm>
            <a:off x="457200" y="5160336"/>
            <a:ext cx="8229600" cy="1143000"/>
          </a:xfrm>
        </p:spPr>
        <p:txBody>
          <a:bodyPr anchor="ctr"/>
          <a:lstStyle>
            <a:lvl1pPr algn="ctr">
              <a:defRPr sz="4500" b="1" cap="none" baseline="0"/>
            </a:lvl1pPr>
            <a:extLst/>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45720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tr-TR" smtClean="0"/>
              <a:t>Asıl metin stillerini düzenlemek için tıklatın</a:t>
            </a:r>
          </a:p>
        </p:txBody>
      </p:sp>
      <p:sp>
        <p:nvSpPr>
          <p:cNvPr id="4" name="3 Metin Yer Tutucusu"/>
          <p:cNvSpPr>
            <a:spLocks noGrp="1"/>
          </p:cNvSpPr>
          <p:nvPr>
            <p:ph type="body" sz="half" idx="3"/>
          </p:nvPr>
        </p:nvSpPr>
        <p:spPr>
          <a:xfrm>
            <a:off x="466344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tr-TR" smtClean="0"/>
              <a:t>Asıl metin stillerini düzenlemek için tıklatın</a:t>
            </a:r>
          </a:p>
        </p:txBody>
      </p:sp>
      <p:sp>
        <p:nvSpPr>
          <p:cNvPr id="5" name="4 İçerik Yer Tutucusu"/>
          <p:cNvSpPr>
            <a:spLocks noGrp="1"/>
          </p:cNvSpPr>
          <p:nvPr>
            <p:ph sz="quarter" idx="2"/>
          </p:nvPr>
        </p:nvSpPr>
        <p:spPr>
          <a:xfrm>
            <a:off x="45720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6" name="5 İçerik Yer Tutucusu"/>
          <p:cNvSpPr>
            <a:spLocks noGrp="1"/>
          </p:cNvSpPr>
          <p:nvPr>
            <p:ph sz="quarter" idx="4"/>
          </p:nvPr>
        </p:nvSpPr>
        <p:spPr>
          <a:xfrm>
            <a:off x="466344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7" name="6 Veri Yer Tutucusu"/>
          <p:cNvSpPr>
            <a:spLocks noGrp="1"/>
          </p:cNvSpPr>
          <p:nvPr>
            <p:ph type="dt" sz="half" idx="10"/>
          </p:nvPr>
        </p:nvSpPr>
        <p:spPr/>
        <p:txBody>
          <a:bodyPr/>
          <a:lstStyle>
            <a:extLst/>
          </a:lstStyle>
          <a:p>
            <a:fld id="{D9F75050-0E15-4C5B-92B0-66D068882F1F}" type="datetimeFigureOut">
              <a:rPr lang="tr-TR" smtClean="0"/>
              <a:pPr/>
              <a:t>11.05.2016</a:t>
            </a:fld>
            <a:endParaRPr lang="tr-TR"/>
          </a:p>
        </p:txBody>
      </p:sp>
      <p:sp>
        <p:nvSpPr>
          <p:cNvPr id="8" name="7 Altbilgi Yer Tutucusu"/>
          <p:cNvSpPr>
            <a:spLocks noGrp="1"/>
          </p:cNvSpPr>
          <p:nvPr>
            <p:ph type="ftr" sz="quarter" idx="11"/>
          </p:nvPr>
        </p:nvSpPr>
        <p:spPr/>
        <p:txBody>
          <a:bodyPr/>
          <a:lstStyle>
            <a:extLst/>
          </a:lstStyle>
          <a:p>
            <a:endParaRPr lang="tr-TR"/>
          </a:p>
        </p:txBody>
      </p:sp>
      <p:sp>
        <p:nvSpPr>
          <p:cNvPr id="9" name="8 Slayt Numarası Yer Tutucusu"/>
          <p:cNvSpPr>
            <a:spLocks noGrp="1"/>
          </p:cNvSpPr>
          <p:nvPr>
            <p:ph type="sldNum" sz="quarter" idx="12"/>
          </p:nvPr>
        </p:nvSpPr>
        <p:spPr/>
        <p:txBody>
          <a:bodyPr/>
          <a:lstStyle>
            <a:extLst/>
          </a:lstStyle>
          <a:p>
            <a:fld id="{B1DEFA8C-F947-479F-BE07-76B6B3F80BF1}" type="slidenum">
              <a:rPr lang="tr-TR" smtClean="0"/>
              <a:pPr/>
              <a:t>‹#›</a:t>
            </a:fld>
            <a:endParaRPr lang="tr-TR"/>
          </a:p>
        </p:txBody>
      </p:sp>
    </p:spTree>
  </p:cSld>
  <p:clrMapOvr>
    <a:masterClrMapping/>
  </p:clrMapOvr>
  <p:transition spd="med">
    <p:wedge/>
    <p:sndAc>
      <p:stSnd>
        <p:snd r:embed="rId1" name="cashreg.wav"/>
      </p:stSnd>
    </p:sndAc>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a:xfrm>
            <a:off x="1435608" y="274320"/>
            <a:ext cx="7498080" cy="1143000"/>
          </a:xfrm>
        </p:spPr>
        <p:txBody>
          <a:bodyPr anchor="ctr"/>
          <a:lstStyle>
            <a:extLst/>
          </a:lstStyle>
          <a:p>
            <a:r>
              <a:rPr kumimoji="0" lang="tr-TR" smtClean="0"/>
              <a:t>Asıl başlık stili için tıklatın</a:t>
            </a:r>
            <a:endParaRPr kumimoji="0" lang="en-US"/>
          </a:p>
        </p:txBody>
      </p:sp>
      <p:sp>
        <p:nvSpPr>
          <p:cNvPr id="3" name="2 Veri Yer Tutucusu"/>
          <p:cNvSpPr>
            <a:spLocks noGrp="1"/>
          </p:cNvSpPr>
          <p:nvPr>
            <p:ph type="dt" sz="half" idx="10"/>
          </p:nvPr>
        </p:nvSpPr>
        <p:spPr/>
        <p:txBody>
          <a:bodyPr/>
          <a:lstStyle>
            <a:extLst/>
          </a:lstStyle>
          <a:p>
            <a:fld id="{D9F75050-0E15-4C5B-92B0-66D068882F1F}" type="datetimeFigureOut">
              <a:rPr lang="tr-TR" smtClean="0"/>
              <a:pPr/>
              <a:t>11.05.2016</a:t>
            </a:fld>
            <a:endParaRPr lang="tr-TR"/>
          </a:p>
        </p:txBody>
      </p:sp>
      <p:sp>
        <p:nvSpPr>
          <p:cNvPr id="4" name="3 Altbilgi Yer Tutucusu"/>
          <p:cNvSpPr>
            <a:spLocks noGrp="1"/>
          </p:cNvSpPr>
          <p:nvPr>
            <p:ph type="ftr" sz="quarter" idx="11"/>
          </p:nvPr>
        </p:nvSpPr>
        <p:spPr/>
        <p:txBody>
          <a:bodyPr/>
          <a:lstStyle>
            <a:extLst/>
          </a:lstStyle>
          <a:p>
            <a:endParaRPr lang="tr-TR"/>
          </a:p>
        </p:txBody>
      </p:sp>
      <p:sp>
        <p:nvSpPr>
          <p:cNvPr id="5" name="4 Slayt Numarası Yer Tutucusu"/>
          <p:cNvSpPr>
            <a:spLocks noGrp="1"/>
          </p:cNvSpPr>
          <p:nvPr>
            <p:ph type="sldNum" sz="quarter" idx="12"/>
          </p:nvPr>
        </p:nvSpPr>
        <p:spPr/>
        <p:txBody>
          <a:bodyPr/>
          <a:lstStyle>
            <a:extLst/>
          </a:lstStyle>
          <a:p>
            <a:fld id="{B1DEFA8C-F947-479F-BE07-76B6B3F80BF1}" type="slidenum">
              <a:rPr lang="tr-TR" smtClean="0"/>
              <a:pPr/>
              <a:t>‹#›</a:t>
            </a:fld>
            <a:endParaRPr lang="tr-TR"/>
          </a:p>
        </p:txBody>
      </p:sp>
    </p:spTree>
  </p:cSld>
  <p:clrMapOvr>
    <a:masterClrMapping/>
  </p:clrMapOvr>
  <p:transition spd="med">
    <p:wedge/>
    <p:sndAc>
      <p:stSnd>
        <p:snd r:embed="rId1" name="cashreg.wav"/>
      </p:stSnd>
    </p:sndAc>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oş">
    <p:spTree>
      <p:nvGrpSpPr>
        <p:cNvPr id="1" name=""/>
        <p:cNvGrpSpPr/>
        <p:nvPr/>
      </p:nvGrpSpPr>
      <p:grpSpPr>
        <a:xfrm>
          <a:off x="0" y="0"/>
          <a:ext cx="0" cy="0"/>
          <a:chOff x="0" y="0"/>
          <a:chExt cx="0" cy="0"/>
        </a:xfrm>
      </p:grpSpPr>
      <p:sp>
        <p:nvSpPr>
          <p:cNvPr id="5" name="4 Dikdörtgen"/>
          <p:cNvSpPr/>
          <p:nvPr/>
        </p:nvSpPr>
        <p:spPr>
          <a:xfrm>
            <a:off x="1014984" y="0"/>
            <a:ext cx="8129016" cy="68580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1 Veri Yer Tutucusu"/>
          <p:cNvSpPr>
            <a:spLocks noGrp="1"/>
          </p:cNvSpPr>
          <p:nvPr>
            <p:ph type="dt" sz="half" idx="10"/>
          </p:nvPr>
        </p:nvSpPr>
        <p:spPr/>
        <p:txBody>
          <a:bodyPr/>
          <a:lstStyle>
            <a:extLst/>
          </a:lstStyle>
          <a:p>
            <a:fld id="{D9F75050-0E15-4C5B-92B0-66D068882F1F}" type="datetimeFigureOut">
              <a:rPr lang="tr-TR" smtClean="0"/>
              <a:pPr/>
              <a:t>11.05.2016</a:t>
            </a:fld>
            <a:endParaRPr lang="tr-TR"/>
          </a:p>
        </p:txBody>
      </p:sp>
      <p:sp>
        <p:nvSpPr>
          <p:cNvPr id="3" name="2 Altbilgi Yer Tutucusu"/>
          <p:cNvSpPr>
            <a:spLocks noGrp="1"/>
          </p:cNvSpPr>
          <p:nvPr>
            <p:ph type="ftr" sz="quarter" idx="11"/>
          </p:nvPr>
        </p:nvSpPr>
        <p:spPr/>
        <p:txBody>
          <a:bodyPr/>
          <a:lstStyle>
            <a:extLst/>
          </a:lstStyle>
          <a:p>
            <a:endParaRPr lang="tr-TR"/>
          </a:p>
        </p:txBody>
      </p:sp>
      <p:sp>
        <p:nvSpPr>
          <p:cNvPr id="4" name="3 Slayt Numarası Yer Tutucusu"/>
          <p:cNvSpPr>
            <a:spLocks noGrp="1"/>
          </p:cNvSpPr>
          <p:nvPr>
            <p:ph type="sldNum" sz="quarter" idx="12"/>
          </p:nvPr>
        </p:nvSpPr>
        <p:spPr/>
        <p:txBody>
          <a:bodyPr/>
          <a:lstStyle>
            <a:extLst/>
          </a:lstStyle>
          <a:p>
            <a:fld id="{B1DEFA8C-F947-479F-BE07-76B6B3F80BF1}" type="slidenum">
              <a:rPr lang="tr-TR" smtClean="0"/>
              <a:pPr/>
              <a:t>‹#›</a:t>
            </a:fld>
            <a:endParaRPr lang="tr-TR"/>
          </a:p>
        </p:txBody>
      </p:sp>
      <p:sp>
        <p:nvSpPr>
          <p:cNvPr id="6" name="5 Dikdörtgen"/>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Ovr>
    <a:masterClrMapping/>
  </p:clrMapOvr>
  <p:transition spd="med">
    <p:wedge/>
    <p:sndAc>
      <p:stSnd>
        <p:snd r:embed="rId1" name="cashreg.wav"/>
      </p:stSnd>
    </p:sndAc>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16778"/>
            <a:ext cx="3810000" cy="1162050"/>
          </a:xfrm>
          <a:ln>
            <a:noFill/>
          </a:ln>
        </p:spPr>
        <p:txBody>
          <a:bodyPr anchor="b"/>
          <a:lstStyle>
            <a:lvl1pPr algn="l">
              <a:lnSpc>
                <a:spcPts val="2000"/>
              </a:lnSpc>
              <a:buNone/>
              <a:defRPr sz="2200" b="1" cap="all" baseline="0"/>
            </a:lvl1pPr>
            <a:extLst/>
          </a:lstStyle>
          <a:p>
            <a:r>
              <a:rPr kumimoji="0" lang="tr-TR" smtClean="0"/>
              <a:t>Asıl başlık stili için tıklatın</a:t>
            </a:r>
            <a:endParaRPr kumimoji="0" lang="en-US"/>
          </a:p>
        </p:txBody>
      </p:sp>
      <p:sp>
        <p:nvSpPr>
          <p:cNvPr id="3" name="2 Metin Yer Tutucusu"/>
          <p:cNvSpPr>
            <a:spLocks noGrp="1"/>
          </p:cNvSpPr>
          <p:nvPr>
            <p:ph type="body" idx="2"/>
          </p:nvPr>
        </p:nvSpPr>
        <p:spPr>
          <a:xfrm>
            <a:off x="457200" y="1406964"/>
            <a:ext cx="3810000" cy="698500"/>
          </a:xfrm>
        </p:spPr>
        <p:txBody>
          <a:bodyPr/>
          <a:lstStyle>
            <a:lvl1pPr marL="45720" indent="0">
              <a:lnSpc>
                <a:spcPct val="100000"/>
              </a:lnSpc>
              <a:spcBef>
                <a:spcPts val="0"/>
              </a:spcBef>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tr-TR" smtClean="0"/>
              <a:t>Asıl metin stillerini düzenlemek için tıklatın</a:t>
            </a:r>
          </a:p>
        </p:txBody>
      </p:sp>
      <p:sp>
        <p:nvSpPr>
          <p:cNvPr id="4" name="3 İçerik Yer Tutucusu"/>
          <p:cNvSpPr>
            <a:spLocks noGrp="1"/>
          </p:cNvSpPr>
          <p:nvPr>
            <p:ph sz="half" idx="1"/>
          </p:nvPr>
        </p:nvSpPr>
        <p:spPr>
          <a:xfrm>
            <a:off x="457200" y="2133600"/>
            <a:ext cx="8153400" cy="3992563"/>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p:txBody>
          <a:bodyPr/>
          <a:lstStyle>
            <a:extLst/>
          </a:lstStyle>
          <a:p>
            <a:fld id="{D9F75050-0E15-4C5B-92B0-66D068882F1F}" type="datetimeFigureOut">
              <a:rPr lang="tr-TR" smtClean="0"/>
              <a:pPr/>
              <a:t>11.05.2016</a:t>
            </a:fld>
            <a:endParaRPr lang="tr-TR"/>
          </a:p>
        </p:txBody>
      </p:sp>
      <p:sp>
        <p:nvSpPr>
          <p:cNvPr id="6" name="5 Altbilgi Yer Tutucusu"/>
          <p:cNvSpPr>
            <a:spLocks noGrp="1"/>
          </p:cNvSpPr>
          <p:nvPr>
            <p:ph type="ftr" sz="quarter" idx="11"/>
          </p:nvPr>
        </p:nvSpPr>
        <p:spPr/>
        <p:txBody>
          <a:bodyPr/>
          <a:lstStyle>
            <a:extLst/>
          </a:lstStyle>
          <a:p>
            <a:endParaRPr lang="tr-TR"/>
          </a:p>
        </p:txBody>
      </p:sp>
      <p:sp>
        <p:nvSpPr>
          <p:cNvPr id="7" name="6 Slayt Numarası Yer Tutucusu"/>
          <p:cNvSpPr>
            <a:spLocks noGrp="1"/>
          </p:cNvSpPr>
          <p:nvPr>
            <p:ph type="sldNum" sz="quarter" idx="12"/>
          </p:nvPr>
        </p:nvSpPr>
        <p:spPr/>
        <p:txBody>
          <a:bodyPr/>
          <a:lstStyle>
            <a:extLst/>
          </a:lstStyle>
          <a:p>
            <a:fld id="{B1DEFA8C-F947-479F-BE07-76B6B3F80BF1}" type="slidenum">
              <a:rPr lang="tr-TR" smtClean="0"/>
              <a:pPr/>
              <a:t>‹#›</a:t>
            </a:fld>
            <a:endParaRPr lang="tr-TR"/>
          </a:p>
        </p:txBody>
      </p:sp>
    </p:spTree>
  </p:cSld>
  <p:clrMapOvr>
    <a:masterClrMapping/>
  </p:clrMapOvr>
  <p:transition spd="med">
    <p:wedge/>
    <p:sndAc>
      <p:stSnd>
        <p:snd r:embed="rId1" name="cashreg.wav"/>
      </p:stSnd>
    </p:sndAc>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5886896" y="1066800"/>
            <a:ext cx="2743200" cy="1981200"/>
          </a:xfrm>
        </p:spPr>
        <p:txBody>
          <a:bodyPr anchor="b">
            <a:noAutofit/>
          </a:bodyPr>
          <a:lstStyle>
            <a:lvl1pPr algn="l">
              <a:buNone/>
              <a:defRPr sz="2100" b="1">
                <a:effectLst/>
              </a:defRPr>
            </a:lvl1pPr>
            <a:extLst/>
          </a:lstStyle>
          <a:p>
            <a:r>
              <a:rPr kumimoji="0" lang="tr-TR" smtClean="0"/>
              <a:t>Asıl başlık stili için tıklatın</a:t>
            </a:r>
            <a:endParaRPr kumimoji="0" lang="en-US"/>
          </a:p>
        </p:txBody>
      </p:sp>
      <p:sp>
        <p:nvSpPr>
          <p:cNvPr id="5" name="4 Veri Yer Tutucusu"/>
          <p:cNvSpPr>
            <a:spLocks noGrp="1"/>
          </p:cNvSpPr>
          <p:nvPr>
            <p:ph type="dt" sz="half" idx="10"/>
          </p:nvPr>
        </p:nvSpPr>
        <p:spPr/>
        <p:txBody>
          <a:bodyPr/>
          <a:lstStyle>
            <a:extLst/>
          </a:lstStyle>
          <a:p>
            <a:fld id="{D9F75050-0E15-4C5B-92B0-66D068882F1F}" type="datetimeFigureOut">
              <a:rPr lang="tr-TR" smtClean="0"/>
              <a:pPr/>
              <a:t>11.05.2016</a:t>
            </a:fld>
            <a:endParaRPr lang="tr-TR"/>
          </a:p>
        </p:txBody>
      </p:sp>
      <p:sp>
        <p:nvSpPr>
          <p:cNvPr id="6" name="5 Altbilgi Yer Tutucusu"/>
          <p:cNvSpPr>
            <a:spLocks noGrp="1"/>
          </p:cNvSpPr>
          <p:nvPr>
            <p:ph type="ftr" sz="quarter" idx="11"/>
          </p:nvPr>
        </p:nvSpPr>
        <p:spPr/>
        <p:txBody>
          <a:bodyPr/>
          <a:lstStyle>
            <a:extLst/>
          </a:lstStyle>
          <a:p>
            <a:endParaRPr lang="tr-TR"/>
          </a:p>
        </p:txBody>
      </p:sp>
      <p:sp>
        <p:nvSpPr>
          <p:cNvPr id="7" name="6 Slayt Numarası Yer Tutucusu"/>
          <p:cNvSpPr>
            <a:spLocks noGrp="1"/>
          </p:cNvSpPr>
          <p:nvPr>
            <p:ph type="sldNum" sz="quarter" idx="12"/>
          </p:nvPr>
        </p:nvSpPr>
        <p:spPr/>
        <p:txBody>
          <a:bodyPr/>
          <a:lstStyle>
            <a:extLst/>
          </a:lstStyle>
          <a:p>
            <a:fld id="{B1DEFA8C-F947-479F-BE07-76B6B3F80BF1}" type="slidenum">
              <a:rPr lang="tr-TR" smtClean="0"/>
              <a:pPr/>
              <a:t>‹#›</a:t>
            </a:fld>
            <a:endParaRPr lang="tr-TR"/>
          </a:p>
        </p:txBody>
      </p:sp>
      <p:sp>
        <p:nvSpPr>
          <p:cNvPr id="8" name="7 Dikdörtgen"/>
          <p:cNvSpPr/>
          <p:nvPr/>
        </p:nvSpPr>
        <p:spPr>
          <a:xfrm>
            <a:off x="762000" y="1066800"/>
            <a:ext cx="4572000" cy="4572000"/>
          </a:xfrm>
          <a:prstGeom prst="rect">
            <a:avLst/>
          </a:prstGeom>
          <a:solidFill>
            <a:srgbClr val="FFFFFF"/>
          </a:solidFill>
          <a:ln w="88900" cap="sq">
            <a:solidFill>
              <a:srgbClr val="FFFFFF"/>
            </a:solidFill>
            <a:miter lim="800000"/>
          </a:ln>
          <a:effectLst>
            <a:outerShdw blurRad="55500" dist="18500" dir="5400000" algn="tl" rotWithShape="0">
              <a:srgbClr val="000000">
                <a:alpha val="35000"/>
              </a:srgbClr>
            </a:outerShdw>
          </a:effectLst>
          <a:scene3d>
            <a:camera prst="orthographicFront"/>
            <a:lightRig rig="twoPt" dir="t">
              <a:rot lat="0" lon="0" rev="7200000"/>
            </a:lightRig>
          </a:scene3d>
          <a:sp3d contourW="635">
            <a:bevelT w="25400" h="19050"/>
            <a:contourClr>
              <a:srgbClr val="969696"/>
            </a:contourClr>
          </a:sp3d>
        </p:spPr>
        <p:txBody>
          <a:bodyPr lIns="91440" tIns="274320" rtlCol="0" anchor="t">
            <a:normAutofit/>
          </a:bodyPr>
          <a:lstStyle>
            <a:extLst/>
          </a:lstStyle>
          <a:p>
            <a:pPr marL="0" indent="-283464" algn="l" rtl="0" eaLnBrk="1" latinLnBrk="0" hangingPunct="1">
              <a:lnSpc>
                <a:spcPts val="3000"/>
              </a:lnSpc>
              <a:spcBef>
                <a:spcPts val="600"/>
              </a:spcBef>
              <a:buClr>
                <a:schemeClr val="accent1"/>
              </a:buClr>
              <a:buSzPct val="80000"/>
              <a:buFont typeface="Wingdings 2"/>
              <a:buNone/>
            </a:pPr>
            <a:endParaRPr kumimoji="0" lang="en-US" sz="3200" kern="1200">
              <a:solidFill>
                <a:schemeClr val="tx1"/>
              </a:solidFill>
              <a:latin typeface="+mn-lt"/>
              <a:ea typeface="+mn-ea"/>
              <a:cs typeface="+mn-cs"/>
            </a:endParaRPr>
          </a:p>
        </p:txBody>
      </p:sp>
      <p:sp>
        <p:nvSpPr>
          <p:cNvPr id="3" name="2 Resim Yer Tutucusu"/>
          <p:cNvSpPr>
            <a:spLocks noGrp="1"/>
          </p:cNvSpPr>
          <p:nvPr>
            <p:ph type="pic" idx="1"/>
          </p:nvPr>
        </p:nvSpPr>
        <p:spPr>
          <a:xfrm>
            <a:off x="838200" y="1143003"/>
            <a:ext cx="4419600" cy="3514531"/>
          </a:xfrm>
          <a:prstGeom prst="roundRect">
            <a:avLst>
              <a:gd name="adj" fmla="val 783"/>
            </a:avLst>
          </a:prstGeom>
          <a:solidFill>
            <a:schemeClr val="bg2"/>
          </a:solidFill>
          <a:ln w="127000">
            <a:noFill/>
            <a:miter lim="800000"/>
          </a:ln>
          <a:effectLst/>
        </p:spPr>
        <p:txBody>
          <a:bodyPr lIns="91440" tIns="274320" anchor="t"/>
          <a:lstStyle>
            <a:lvl1pPr indent="0">
              <a:buNone/>
              <a:defRPr sz="3200"/>
            </a:lvl1pPr>
            <a:extLst/>
          </a:lstStyle>
          <a:p>
            <a:pPr marL="0" algn="l" eaLnBrk="1" latinLnBrk="0" hangingPunct="1"/>
            <a:r>
              <a:rPr kumimoji="0" lang="tr-TR" smtClean="0"/>
              <a:t>Resim eklemek için simgeyi tıklatın</a:t>
            </a:r>
            <a:endParaRPr kumimoji="0" lang="en-US" dirty="0"/>
          </a:p>
        </p:txBody>
      </p:sp>
      <p:sp>
        <p:nvSpPr>
          <p:cNvPr id="9" name="8 Akış Çizelgesi: İşlem"/>
          <p:cNvSpPr/>
          <p:nvPr/>
        </p:nvSpPr>
        <p:spPr>
          <a:xfrm rot="19468671">
            <a:off x="396725" y="954341"/>
            <a:ext cx="685800"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shade val="90000"/>
                <a:satMod val="200000"/>
                <a:alpha val="4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0" name="9 Akış Çizelgesi: İşlem"/>
          <p:cNvSpPr/>
          <p:nvPr/>
        </p:nvSpPr>
        <p:spPr>
          <a:xfrm rot="2103354" flipH="1">
            <a:off x="5003667" y="936786"/>
            <a:ext cx="649224"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alpha val="2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 name="3 Metin Yer Tutucusu"/>
          <p:cNvSpPr>
            <a:spLocks noGrp="1"/>
          </p:cNvSpPr>
          <p:nvPr>
            <p:ph type="body" sz="half" idx="2"/>
          </p:nvPr>
        </p:nvSpPr>
        <p:spPr>
          <a:xfrm>
            <a:off x="838200" y="4800600"/>
            <a:ext cx="4419600" cy="762000"/>
          </a:xfrm>
        </p:spPr>
        <p:txBody>
          <a:bodyPr anchor="ctr"/>
          <a:lstStyle>
            <a:lvl1pPr marL="0" indent="0" algn="l">
              <a:lnSpc>
                <a:spcPts val="1600"/>
              </a:lnSpc>
              <a:spcBef>
                <a:spcPts val="0"/>
              </a:spcBef>
              <a:buNone/>
              <a:defRPr sz="1400">
                <a:solidFill>
                  <a:srgbClr val="777777"/>
                </a:solidFill>
              </a:defRPr>
            </a:lvl1pPr>
            <a:lvl2pPr>
              <a:defRPr sz="1200"/>
            </a:lvl2pPr>
            <a:lvl3pPr>
              <a:defRPr sz="1000"/>
            </a:lvl3pPr>
            <a:lvl4pPr>
              <a:defRPr sz="900"/>
            </a:lvl4pPr>
            <a:lvl5pPr>
              <a:defRPr sz="900"/>
            </a:lvl5pPr>
            <a:extLst/>
          </a:lstStyle>
          <a:p>
            <a:pPr lvl="0" eaLnBrk="1" latinLnBrk="0" hangingPunct="1"/>
            <a:r>
              <a:rPr kumimoji="0" lang="tr-TR" smtClean="0"/>
              <a:t>Asıl metin stillerini düzenlemek için tıklatın</a:t>
            </a:r>
          </a:p>
        </p:txBody>
      </p:sp>
    </p:spTree>
  </p:cSld>
  <p:clrMapOvr>
    <a:masterClrMapping/>
  </p:clrMapOvr>
  <p:transition spd="med">
    <p:wedge/>
    <p:sndAc>
      <p:stSnd>
        <p:snd r:embed="rId1" name="cashreg.wav"/>
      </p:stSnd>
    </p:sndAc>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audio" Target="../media/audio1.wav"/><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6 Pasta"/>
          <p:cNvSpPr/>
          <p:nvPr/>
        </p:nvSpPr>
        <p:spPr>
          <a:xfrm>
            <a:off x="-815927" y="-815922"/>
            <a:ext cx="1638887" cy="1638887"/>
          </a:xfrm>
          <a:prstGeom prst="pie">
            <a:avLst>
              <a:gd name="adj1" fmla="val 0"/>
              <a:gd name="adj2" fmla="val 5402120"/>
            </a:avLst>
          </a:prstGeom>
          <a:solidFill>
            <a:schemeClr val="bg2">
              <a:tint val="18000"/>
              <a:satMod val="220000"/>
              <a:alpha val="33000"/>
            </a:schemeClr>
          </a:solidFill>
          <a:ln w="3175" cap="rnd" cmpd="sng" algn="ctr">
            <a:solidFill>
              <a:schemeClr val="bg2">
                <a:shade val="70000"/>
                <a:satMod val="200000"/>
                <a:alpha val="100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7 Oval"/>
          <p:cNvSpPr/>
          <p:nvPr/>
        </p:nvSpPr>
        <p:spPr>
          <a:xfrm>
            <a:off x="168816" y="21102"/>
            <a:ext cx="1702191" cy="1702191"/>
          </a:xfrm>
          <a:prstGeom prst="ellipse">
            <a:avLst/>
          </a:prstGeom>
          <a:noFill/>
          <a:ln w="27305" cap="rnd" cmpd="sng" algn="ctr">
            <a:solidFill>
              <a:schemeClr val="bg2">
                <a:tint val="45000"/>
                <a:satMod val="325000"/>
                <a:alpha val="100000"/>
              </a:schemeClr>
            </a:solidFill>
            <a:prstDash val="solid"/>
          </a:ln>
          <a:effectLst>
            <a:outerShdw blurRad="25400" dist="25400" dir="5400000" algn="tl" rotWithShape="0">
              <a:schemeClr val="bg2">
                <a:shade val="50000"/>
                <a:satMod val="150000"/>
                <a:alpha val="8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10 Halka"/>
          <p:cNvSpPr/>
          <p:nvPr/>
        </p:nvSpPr>
        <p:spPr>
          <a:xfrm rot="2315675">
            <a:off x="182881" y="1055077"/>
            <a:ext cx="1125717" cy="1102624"/>
          </a:xfrm>
          <a:prstGeom prst="donut">
            <a:avLst>
              <a:gd name="adj" fmla="val 11833"/>
            </a:avLst>
          </a:prstGeom>
          <a:gradFill rotWithShape="1">
            <a:gsLst>
              <a:gs pos="0">
                <a:schemeClr val="bg2">
                  <a:tint val="10000"/>
                  <a:shade val="99000"/>
                  <a:satMod val="355000"/>
                  <a:alpha val="70000"/>
                </a:schemeClr>
              </a:gs>
              <a:gs pos="70000">
                <a:schemeClr val="bg2">
                  <a:tint val="6000"/>
                  <a:shade val="100000"/>
                  <a:satMod val="400000"/>
                  <a:alpha val="55000"/>
                </a:schemeClr>
              </a:gs>
              <a:gs pos="100000">
                <a:schemeClr val="bg2">
                  <a:tint val="100000"/>
                  <a:shade val="75000"/>
                  <a:satMod val="370000"/>
                  <a:alpha val="60000"/>
                </a:schemeClr>
              </a:gs>
            </a:gsLst>
            <a:path path="circle">
              <a:fillToRect l="-407500" t="-50000" r="507500" b="150000"/>
            </a:path>
          </a:gradFill>
          <a:ln w="7350" cap="rnd" cmpd="sng" algn="ctr">
            <a:solidFill>
              <a:schemeClr val="bg2">
                <a:shade val="60000"/>
                <a:satMod val="220000"/>
                <a:alpha val="100000"/>
              </a:schemeClr>
            </a:solidFill>
            <a:prstDash val="solid"/>
          </a:ln>
          <a:effectLst>
            <a:outerShdw blurRad="12700" dist="15000" dir="4500000" algn="tl" rotWithShape="0">
              <a:schemeClr val="bg2">
                <a:shade val="10000"/>
                <a:satMod val="200000"/>
                <a:alpha val="3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2" name="11 Dikdörtgen"/>
          <p:cNvSpPr/>
          <p:nvPr/>
        </p:nvSpPr>
        <p:spPr>
          <a:xfrm>
            <a:off x="1012873" y="-54"/>
            <a:ext cx="8131127"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5" name="4 Başlık Yer Tutucusu"/>
          <p:cNvSpPr>
            <a:spLocks noGrp="1"/>
          </p:cNvSpPr>
          <p:nvPr>
            <p:ph type="title"/>
          </p:nvPr>
        </p:nvSpPr>
        <p:spPr>
          <a:xfrm>
            <a:off x="1435608" y="274638"/>
            <a:ext cx="7498080" cy="1143000"/>
          </a:xfrm>
          <a:prstGeom prst="rect">
            <a:avLst/>
          </a:prstGeom>
        </p:spPr>
        <p:txBody>
          <a:bodyPr anchor="ctr">
            <a:normAutofit/>
          </a:bodyPr>
          <a:lstStyle>
            <a:extLst/>
          </a:lstStyle>
          <a:p>
            <a:r>
              <a:rPr kumimoji="0" lang="tr-TR" smtClean="0"/>
              <a:t>Asıl başlık stili için tıklatın</a:t>
            </a:r>
            <a:endParaRPr kumimoji="0" lang="en-US"/>
          </a:p>
        </p:txBody>
      </p:sp>
      <p:sp>
        <p:nvSpPr>
          <p:cNvPr id="9" name="8 Metin Yer Tutucusu"/>
          <p:cNvSpPr>
            <a:spLocks noGrp="1"/>
          </p:cNvSpPr>
          <p:nvPr>
            <p:ph type="body" idx="1"/>
          </p:nvPr>
        </p:nvSpPr>
        <p:spPr>
          <a:xfrm>
            <a:off x="1435608" y="1447800"/>
            <a:ext cx="7498080" cy="4800600"/>
          </a:xfrm>
          <a:prstGeom prst="rect">
            <a:avLst/>
          </a:prstGeom>
        </p:spPr>
        <p:txBody>
          <a:bodyPr>
            <a:normAutofit/>
          </a:bodyPr>
          <a:lstStyle>
            <a:extLst/>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24" name="23 Veri Yer Tutucusu"/>
          <p:cNvSpPr>
            <a:spLocks noGrp="1"/>
          </p:cNvSpPr>
          <p:nvPr>
            <p:ph type="dt" sz="half" idx="2"/>
          </p:nvPr>
        </p:nvSpPr>
        <p:spPr>
          <a:xfrm>
            <a:off x="3581400" y="6305550"/>
            <a:ext cx="2133600" cy="476250"/>
          </a:xfrm>
          <a:prstGeom prst="rect">
            <a:avLst/>
          </a:prstGeom>
        </p:spPr>
        <p:txBody>
          <a:bodyPr anchor="b"/>
          <a:lstStyle>
            <a:lvl1pPr algn="r" eaLnBrk="1" latinLnBrk="0" hangingPunct="1">
              <a:defRPr kumimoji="0" sz="1200">
                <a:solidFill>
                  <a:schemeClr val="bg2">
                    <a:shade val="50000"/>
                    <a:satMod val="200000"/>
                  </a:schemeClr>
                </a:solidFill>
              </a:defRPr>
            </a:lvl1pPr>
            <a:extLst/>
          </a:lstStyle>
          <a:p>
            <a:fld id="{D9F75050-0E15-4C5B-92B0-66D068882F1F}" type="datetimeFigureOut">
              <a:rPr lang="tr-TR" smtClean="0"/>
              <a:pPr/>
              <a:t>11.05.2016</a:t>
            </a:fld>
            <a:endParaRPr lang="tr-TR"/>
          </a:p>
        </p:txBody>
      </p:sp>
      <p:sp>
        <p:nvSpPr>
          <p:cNvPr id="10" name="9 Altbilgi Yer Tutucusu"/>
          <p:cNvSpPr>
            <a:spLocks noGrp="1"/>
          </p:cNvSpPr>
          <p:nvPr>
            <p:ph type="ftr" sz="quarter" idx="3"/>
          </p:nvPr>
        </p:nvSpPr>
        <p:spPr>
          <a:xfrm>
            <a:off x="5715000" y="6305550"/>
            <a:ext cx="2895600" cy="476250"/>
          </a:xfrm>
          <a:prstGeom prst="rect">
            <a:avLst/>
          </a:prstGeom>
        </p:spPr>
        <p:txBody>
          <a:bodyPr anchor="b"/>
          <a:lstStyle>
            <a:lvl1pPr eaLnBrk="1" latinLnBrk="0" hangingPunct="1">
              <a:defRPr kumimoji="0" sz="1200">
                <a:solidFill>
                  <a:schemeClr val="bg2">
                    <a:shade val="50000"/>
                    <a:satMod val="200000"/>
                  </a:schemeClr>
                </a:solidFill>
                <a:effectLst/>
              </a:defRPr>
            </a:lvl1pPr>
            <a:extLst/>
          </a:lstStyle>
          <a:p>
            <a:endParaRPr lang="tr-TR"/>
          </a:p>
        </p:txBody>
      </p:sp>
      <p:sp>
        <p:nvSpPr>
          <p:cNvPr id="22" name="21 Slayt Numarası Yer Tutucusu"/>
          <p:cNvSpPr>
            <a:spLocks noGrp="1"/>
          </p:cNvSpPr>
          <p:nvPr>
            <p:ph type="sldNum" sz="quarter" idx="4"/>
          </p:nvPr>
        </p:nvSpPr>
        <p:spPr>
          <a:xfrm>
            <a:off x="8613648" y="6305550"/>
            <a:ext cx="457200" cy="476250"/>
          </a:xfrm>
          <a:prstGeom prst="rect">
            <a:avLst/>
          </a:prstGeom>
        </p:spPr>
        <p:txBody>
          <a:bodyPr anchor="b"/>
          <a:lstStyle>
            <a:lvl1pPr algn="ctr" eaLnBrk="1" latinLnBrk="0" hangingPunct="1">
              <a:defRPr kumimoji="0" sz="1200">
                <a:solidFill>
                  <a:schemeClr val="bg2">
                    <a:shade val="50000"/>
                    <a:satMod val="200000"/>
                  </a:schemeClr>
                </a:solidFill>
                <a:effectLst/>
              </a:defRPr>
            </a:lvl1pPr>
            <a:extLst/>
          </a:lstStyle>
          <a:p>
            <a:fld id="{B1DEFA8C-F947-479F-BE07-76B6B3F80BF1}" type="slidenum">
              <a:rPr lang="tr-TR" smtClean="0"/>
              <a:pPr/>
              <a:t>‹#›</a:t>
            </a:fld>
            <a:endParaRPr lang="tr-TR"/>
          </a:p>
        </p:txBody>
      </p:sp>
      <p:sp>
        <p:nvSpPr>
          <p:cNvPr id="15" name="14 Dikdörtgen"/>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 bg1="lt1" tx1="dk1" bg2="lt2" tx2="dk2" accent1="accent1" accent2="accent2" accent3="accent3" accent4="accent4" accent5="accent5" accent6="accent6" hlink="hlink" folHlink="folHlink"/>
  <p:sldLayoutIdLst>
    <p:sldLayoutId id="2147483841" r:id="rId1"/>
    <p:sldLayoutId id="2147483842" r:id="rId2"/>
    <p:sldLayoutId id="2147483843" r:id="rId3"/>
    <p:sldLayoutId id="2147483844" r:id="rId4"/>
    <p:sldLayoutId id="2147483845" r:id="rId5"/>
    <p:sldLayoutId id="2147483846" r:id="rId6"/>
    <p:sldLayoutId id="2147483847" r:id="rId7"/>
    <p:sldLayoutId id="2147483848" r:id="rId8"/>
    <p:sldLayoutId id="2147483849" r:id="rId9"/>
    <p:sldLayoutId id="2147483850" r:id="rId10"/>
    <p:sldLayoutId id="2147483851" r:id="rId11"/>
  </p:sldLayoutIdLst>
  <p:transition spd="med">
    <p:wedge/>
    <p:sndAc>
      <p:stSnd>
        <p:snd r:embed="rId13" name="cashreg.wav"/>
      </p:stSnd>
    </p:sndAc>
  </p:transition>
  <p:timing>
    <p:tnLst>
      <p:par>
        <p:cTn id="1" dur="indefinite" restart="never" nodeType="tmRoot"/>
      </p:par>
    </p:tnLst>
  </p:timing>
  <p:txStyles>
    <p:titleStyle>
      <a:lvl1pPr algn="l" rtl="0" eaLnBrk="1" latinLnBrk="0" hangingPunct="1">
        <a:spcBef>
          <a:spcPct val="0"/>
        </a:spcBef>
        <a:buNone/>
        <a:defRPr kumimoji="0" sz="4300" kern="1200">
          <a:solidFill>
            <a:schemeClr val="tx2">
              <a:satMod val="130000"/>
            </a:schemeClr>
          </a:solidFill>
          <a:effectLst>
            <a:outerShdw blurRad="50000" dist="30000" dir="5400000" algn="tl" rotWithShape="0">
              <a:srgbClr val="000000">
                <a:alpha val="30000"/>
              </a:srgbClr>
            </a:outerShdw>
          </a:effectLst>
          <a:latin typeface="+mj-lt"/>
          <a:ea typeface="+mj-ea"/>
          <a:cs typeface="+mj-cs"/>
        </a:defRPr>
      </a:lvl1pPr>
      <a:extLst/>
    </p:titleStyle>
    <p:bodyStyle>
      <a:lvl1pPr marL="365760" indent="-283464" algn="l" rtl="0" eaLnBrk="1" latinLnBrk="0" hangingPunct="1">
        <a:lnSpc>
          <a:spcPct val="100000"/>
        </a:lnSpc>
        <a:spcBef>
          <a:spcPts val="600"/>
        </a:spcBef>
        <a:buClr>
          <a:schemeClr val="accent1"/>
        </a:buClr>
        <a:buSzPct val="80000"/>
        <a:buFont typeface="Wingdings 2"/>
        <a:buChar char=""/>
        <a:defRPr kumimoji="0" sz="3200" kern="1200">
          <a:solidFill>
            <a:schemeClr val="tx1"/>
          </a:solidFill>
          <a:latin typeface="+mn-lt"/>
          <a:ea typeface="+mn-ea"/>
          <a:cs typeface="+mn-cs"/>
        </a:defRPr>
      </a:lvl1pPr>
      <a:lvl2pPr marL="640080" indent="-237744" algn="l" rtl="0" eaLnBrk="1" latinLnBrk="0" hangingPunct="1">
        <a:lnSpc>
          <a:spcPct val="100000"/>
        </a:lnSpc>
        <a:spcBef>
          <a:spcPts val="550"/>
        </a:spcBef>
        <a:buClr>
          <a:schemeClr val="accent1"/>
        </a:buClr>
        <a:buFont typeface="Verdana"/>
        <a:buChar char="◦"/>
        <a:defRPr kumimoji="0" sz="2800" kern="1200">
          <a:solidFill>
            <a:schemeClr val="tx1"/>
          </a:solidFill>
          <a:latin typeface="+mn-lt"/>
          <a:ea typeface="+mn-ea"/>
          <a:cs typeface="+mn-cs"/>
        </a:defRPr>
      </a:lvl2pPr>
      <a:lvl3pPr marL="886968" indent="-228600" algn="l" rtl="0" eaLnBrk="1" latinLnBrk="0" hangingPunct="1">
        <a:lnSpc>
          <a:spcPct val="100000"/>
        </a:lnSpc>
        <a:spcBef>
          <a:spcPct val="20000"/>
        </a:spcBef>
        <a:buClr>
          <a:schemeClr val="accent2"/>
        </a:buClr>
        <a:buFont typeface="Wingdings 2"/>
        <a:buChar char=""/>
        <a:defRPr kumimoji="0" sz="2400" kern="1200">
          <a:solidFill>
            <a:schemeClr val="tx1"/>
          </a:solidFill>
          <a:latin typeface="+mn-lt"/>
          <a:ea typeface="+mn-ea"/>
          <a:cs typeface="+mn-cs"/>
        </a:defRPr>
      </a:lvl3pPr>
      <a:lvl4pPr marL="1097280" indent="-173736" algn="l" rtl="0" eaLnBrk="1" latinLnBrk="0" hangingPunct="1">
        <a:lnSpc>
          <a:spcPct val="100000"/>
        </a:lnSpc>
        <a:spcBef>
          <a:spcPct val="20000"/>
        </a:spcBef>
        <a:buClr>
          <a:schemeClr val="accent3"/>
        </a:buClr>
        <a:buFont typeface="Wingdings 2"/>
        <a:buChar char=""/>
        <a:defRPr kumimoji="0" sz="2000" kern="1200">
          <a:solidFill>
            <a:schemeClr val="tx1"/>
          </a:solidFill>
          <a:latin typeface="+mn-lt"/>
          <a:ea typeface="+mn-ea"/>
          <a:cs typeface="+mn-cs"/>
        </a:defRPr>
      </a:lvl4pPr>
      <a:lvl5pPr marL="1298448" indent="-182880" algn="l" rtl="0" eaLnBrk="1" latinLnBrk="0" hangingPunct="1">
        <a:lnSpc>
          <a:spcPct val="100000"/>
        </a:lnSpc>
        <a:spcBef>
          <a:spcPct val="20000"/>
        </a:spcBef>
        <a:buClr>
          <a:schemeClr val="accent4"/>
        </a:buClr>
        <a:buFont typeface="Wingdings 2"/>
        <a:buChar char=""/>
        <a:defRPr kumimoji="0" sz="2000" kern="1200">
          <a:solidFill>
            <a:schemeClr val="tx1"/>
          </a:solidFill>
          <a:latin typeface="+mn-lt"/>
          <a:ea typeface="+mn-ea"/>
          <a:cs typeface="+mn-cs"/>
        </a:defRPr>
      </a:lvl5pPr>
      <a:lvl6pPr marL="1508760" indent="-182880" algn="l" rtl="0" eaLnBrk="1" latinLnBrk="0" hangingPunct="1">
        <a:lnSpc>
          <a:spcPct val="100000"/>
        </a:lnSpc>
        <a:spcBef>
          <a:spcPct val="20000"/>
        </a:spcBef>
        <a:buClr>
          <a:schemeClr val="accent5"/>
        </a:buClr>
        <a:buFont typeface="Wingdings 2"/>
        <a:buChar char=""/>
        <a:defRPr kumimoji="0" sz="2000" kern="1200">
          <a:solidFill>
            <a:schemeClr val="tx1"/>
          </a:solidFill>
          <a:latin typeface="+mn-lt"/>
          <a:ea typeface="+mn-ea"/>
          <a:cs typeface="+mn-cs"/>
        </a:defRPr>
      </a:lvl6pPr>
      <a:lvl7pPr marL="171907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7pPr>
      <a:lvl8pPr marL="1920240"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8pPr>
      <a:lvl9pPr marL="213055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2.jpeg"/></Relationships>
</file>

<file path=ppt/slides/_rels/slide2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5.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764705"/>
            <a:ext cx="7772400" cy="1296143"/>
          </a:xfrm>
        </p:spPr>
        <p:txBody>
          <a:bodyPr>
            <a:normAutofit/>
          </a:bodyPr>
          <a:lstStyle/>
          <a:p>
            <a:pPr algn="ctr"/>
            <a:r>
              <a:rPr lang="tr-TR" dirty="0" smtClean="0">
                <a:solidFill>
                  <a:srgbClr val="FF0000"/>
                </a:solidFill>
              </a:rPr>
              <a:t>EKONOMİK FAALİYETLER</a:t>
            </a:r>
            <a:endParaRPr lang="tr-TR" dirty="0">
              <a:solidFill>
                <a:srgbClr val="FF0000"/>
              </a:solidFill>
            </a:endParaRPr>
          </a:p>
        </p:txBody>
      </p:sp>
      <p:sp>
        <p:nvSpPr>
          <p:cNvPr id="3" name="2 Alt Başlık"/>
          <p:cNvSpPr>
            <a:spLocks noGrp="1"/>
          </p:cNvSpPr>
          <p:nvPr>
            <p:ph type="subTitle" idx="1"/>
          </p:nvPr>
        </p:nvSpPr>
        <p:spPr>
          <a:xfrm>
            <a:off x="971600" y="2204864"/>
            <a:ext cx="7344816" cy="3600400"/>
          </a:xfrm>
        </p:spPr>
        <p:txBody>
          <a:bodyPr>
            <a:normAutofit fontScale="70000" lnSpcReduction="20000"/>
          </a:bodyPr>
          <a:lstStyle/>
          <a:p>
            <a:pPr fontAlgn="base"/>
            <a:r>
              <a:rPr lang="tr-TR" sz="3100" b="1" dirty="0" smtClean="0">
                <a:latin typeface="Comic Sans MS" pitchFamily="66" charset="0"/>
              </a:rPr>
              <a:t>Ekonomik Faaliyet Nedir?</a:t>
            </a:r>
          </a:p>
          <a:p>
            <a:pPr fontAlgn="base"/>
            <a:r>
              <a:rPr lang="tr-TR" sz="3100" b="1" dirty="0" smtClean="0">
                <a:latin typeface="Comic Sans MS" pitchFamily="66" charset="0"/>
              </a:rPr>
              <a:t>İktisadi olarak sermaye, </a:t>
            </a:r>
            <a:r>
              <a:rPr lang="tr-TR" sz="3100" b="1" dirty="0" smtClean="0">
                <a:solidFill>
                  <a:srgbClr val="FF0000"/>
                </a:solidFill>
                <a:latin typeface="Comic Sans MS" pitchFamily="66" charset="0"/>
              </a:rPr>
              <a:t>emek</a:t>
            </a:r>
            <a:r>
              <a:rPr lang="tr-TR" sz="3100" b="1" dirty="0" smtClean="0">
                <a:latin typeface="Comic Sans MS" pitchFamily="66" charset="0"/>
              </a:rPr>
              <a:t> ve ham madenin birleştirilerek</a:t>
            </a:r>
            <a:r>
              <a:rPr lang="tr-TR" sz="3100" b="1" dirty="0" smtClean="0">
                <a:solidFill>
                  <a:srgbClr val="FF0000"/>
                </a:solidFill>
                <a:latin typeface="Comic Sans MS" pitchFamily="66" charset="0"/>
              </a:rPr>
              <a:t> anlam </a:t>
            </a:r>
            <a:r>
              <a:rPr lang="tr-TR" sz="3100" b="1" dirty="0" smtClean="0">
                <a:latin typeface="Comic Sans MS" pitchFamily="66" charset="0"/>
              </a:rPr>
              <a:t>kazanmasına "ekonomik faaliyet" denir.</a:t>
            </a:r>
          </a:p>
          <a:p>
            <a:pPr fontAlgn="base"/>
            <a:r>
              <a:rPr lang="tr-TR" sz="3100" b="1" dirty="0" smtClean="0">
                <a:latin typeface="Comic Sans MS" pitchFamily="66" charset="0"/>
              </a:rPr>
              <a:t>Bireysel Anlamda Ekonomik Faaliyet Nedir?</a:t>
            </a:r>
          </a:p>
          <a:p>
            <a:pPr fontAlgn="base"/>
            <a:r>
              <a:rPr lang="tr-TR" sz="3100" b="1" dirty="0" smtClean="0">
                <a:latin typeface="Comic Sans MS" pitchFamily="66" charset="0"/>
              </a:rPr>
              <a:t>İnsanların yaşamaları için alım gücü sahibi olmaları gerekir alım gücü sahibi olmaları içinse çeşitli işlerde çalışıp </a:t>
            </a:r>
            <a:r>
              <a:rPr lang="tr-TR" sz="3100" b="1" dirty="0" smtClean="0">
                <a:solidFill>
                  <a:srgbClr val="FF0000"/>
                </a:solidFill>
                <a:latin typeface="Comic Sans MS" pitchFamily="66" charset="0"/>
              </a:rPr>
              <a:t>para</a:t>
            </a:r>
            <a:r>
              <a:rPr lang="tr-TR" sz="3100" b="1" dirty="0" smtClean="0">
                <a:latin typeface="Comic Sans MS" pitchFamily="66" charset="0"/>
              </a:rPr>
              <a:t> kazanmalıdırlar. İşte Bireysel olarak kişilerin gerçekleştirdiği bu para kazanabilme faaliyetlerine "Ekonomik Faaliyet" denir.</a:t>
            </a:r>
          </a:p>
          <a:p>
            <a:r>
              <a:rPr lang="tr-TR" dirty="0" smtClean="0"/>
              <a:t/>
            </a:r>
            <a:br>
              <a:rPr lang="tr-TR" dirty="0" smtClean="0"/>
            </a:br>
            <a:endParaRPr lang="tr-TR" dirty="0"/>
          </a:p>
        </p:txBody>
      </p:sp>
    </p:spTree>
  </p:cSld>
  <p:clrMapOvr>
    <a:masterClrMapping/>
  </p:clrMapOvr>
  <p:transition spd="med">
    <p:wedge/>
    <p:sndAc>
      <p:stSnd>
        <p:snd r:embed="rId3" name="cashreg.wav"/>
      </p:stSnd>
    </p:sndAc>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TİCARET</a:t>
            </a:r>
            <a:endParaRPr lang="tr-TR" dirty="0"/>
          </a:p>
        </p:txBody>
      </p:sp>
      <p:pic>
        <p:nvPicPr>
          <p:cNvPr id="22530" name="Picture 2" descr="ekonomik faaliyetler nelerdir ile ilgili görsel sonucu"/>
          <p:cNvPicPr>
            <a:picLocks noChangeAspect="1" noChangeArrowheads="1"/>
          </p:cNvPicPr>
          <p:nvPr/>
        </p:nvPicPr>
        <p:blipFill>
          <a:blip r:embed="rId3" cstate="print"/>
          <a:srcRect/>
          <a:stretch>
            <a:fillRect/>
          </a:stretch>
        </p:blipFill>
        <p:spPr bwMode="auto">
          <a:xfrm>
            <a:off x="1403648" y="1988840"/>
            <a:ext cx="6120680" cy="3559352"/>
          </a:xfrm>
          <a:prstGeom prst="rect">
            <a:avLst/>
          </a:prstGeom>
          <a:noFill/>
        </p:spPr>
      </p:pic>
    </p:spTree>
  </p:cSld>
  <p:clrMapOvr>
    <a:masterClrMapping/>
  </p:clrMapOvr>
  <p:transition spd="med">
    <p:wedge/>
    <p:sndAc>
      <p:stSnd>
        <p:snd r:embed="rId2" name="cashreg.wav"/>
      </p:stSnd>
    </p:sndAc>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Dikdörtgen"/>
          <p:cNvSpPr/>
          <p:nvPr/>
        </p:nvSpPr>
        <p:spPr>
          <a:xfrm>
            <a:off x="1907704" y="1582341"/>
            <a:ext cx="5976664" cy="3477875"/>
          </a:xfrm>
          <a:prstGeom prst="rect">
            <a:avLst/>
          </a:prstGeom>
        </p:spPr>
        <p:txBody>
          <a:bodyPr wrap="square">
            <a:spAutoFit/>
          </a:bodyPr>
          <a:lstStyle/>
          <a:p>
            <a:r>
              <a:rPr lang="tr-TR" sz="2000" b="1" dirty="0" smtClean="0">
                <a:latin typeface="Comic Sans MS" pitchFamily="66" charset="0"/>
              </a:rPr>
              <a:t>Madencilik</a:t>
            </a:r>
            <a:r>
              <a:rPr lang="tr-TR" sz="2000" dirty="0" smtClean="0">
                <a:latin typeface="Comic Sans MS" pitchFamily="66" charset="0"/>
              </a:rPr>
              <a:t>, </a:t>
            </a:r>
            <a:r>
              <a:rPr lang="tr-TR" sz="2000" dirty="0" smtClean="0">
                <a:solidFill>
                  <a:srgbClr val="FF0000"/>
                </a:solidFill>
                <a:latin typeface="Comic Sans MS" pitchFamily="66" charset="0"/>
              </a:rPr>
              <a:t>yer altındaki madenlerin </a:t>
            </a:r>
            <a:r>
              <a:rPr lang="tr-TR" sz="2000" dirty="0" smtClean="0">
                <a:latin typeface="Comic Sans MS" pitchFamily="66" charset="0"/>
              </a:rPr>
              <a:t>araştırılması, çıkarılması ve </a:t>
            </a:r>
            <a:r>
              <a:rPr lang="tr-TR" sz="2000" dirty="0" smtClean="0">
                <a:solidFill>
                  <a:srgbClr val="FF0000"/>
                </a:solidFill>
                <a:latin typeface="Comic Sans MS" pitchFamily="66" charset="0"/>
              </a:rPr>
              <a:t>işletilmesiyle </a:t>
            </a:r>
            <a:r>
              <a:rPr lang="tr-TR" sz="2000" dirty="0" smtClean="0">
                <a:latin typeface="Comic Sans MS" pitchFamily="66" charset="0"/>
              </a:rPr>
              <a:t>ilgili teknik ve yöntemlerin bütünüdür. </a:t>
            </a:r>
            <a:r>
              <a:rPr lang="tr-TR" sz="2000" dirty="0" smtClean="0">
                <a:solidFill>
                  <a:srgbClr val="FF0000"/>
                </a:solidFill>
                <a:latin typeface="Comic Sans MS" pitchFamily="66" charset="0"/>
              </a:rPr>
              <a:t>Cevher , endüstriyel </a:t>
            </a:r>
            <a:r>
              <a:rPr lang="tr-TR" sz="2000" dirty="0" smtClean="0">
                <a:latin typeface="Comic Sans MS" pitchFamily="66" charset="0"/>
              </a:rPr>
              <a:t>ham madde , </a:t>
            </a:r>
            <a:r>
              <a:rPr lang="tr-TR" sz="2000" dirty="0" smtClean="0">
                <a:solidFill>
                  <a:srgbClr val="FF0000"/>
                </a:solidFill>
                <a:latin typeface="Comic Sans MS" pitchFamily="66" charset="0"/>
              </a:rPr>
              <a:t>kömür </a:t>
            </a:r>
            <a:r>
              <a:rPr lang="tr-TR" sz="2000" dirty="0" smtClean="0">
                <a:latin typeface="Comic Sans MS" pitchFamily="66" charset="0"/>
              </a:rPr>
              <a:t>ve </a:t>
            </a:r>
            <a:r>
              <a:rPr lang="tr-TR" sz="2000" dirty="0" smtClean="0">
                <a:solidFill>
                  <a:srgbClr val="FF0000"/>
                </a:solidFill>
                <a:latin typeface="Comic Sans MS" pitchFamily="66" charset="0"/>
              </a:rPr>
              <a:t>petrol</a:t>
            </a:r>
            <a:r>
              <a:rPr lang="tr-TR" sz="2000" dirty="0" smtClean="0">
                <a:latin typeface="Comic Sans MS" pitchFamily="66" charset="0"/>
              </a:rPr>
              <a:t> gibi ekonomik ekli doğal hammaddeyi sağlamaktır. Ekonomik önemi bulunan </a:t>
            </a:r>
            <a:r>
              <a:rPr lang="tr-TR" sz="2000" dirty="0" smtClean="0">
                <a:solidFill>
                  <a:srgbClr val="FF0000"/>
                </a:solidFill>
                <a:latin typeface="Comic Sans MS" pitchFamily="66" charset="0"/>
              </a:rPr>
              <a:t>mineralleri</a:t>
            </a:r>
            <a:r>
              <a:rPr lang="tr-TR" sz="2000" dirty="0" smtClean="0">
                <a:latin typeface="Comic Sans MS" pitchFamily="66" charset="0"/>
              </a:rPr>
              <a:t> rasyonel bir şekilde endüstriye sağlamak için geliştirilmiş uygulamalı bilim dalıdır. Maden yataklarının aranması, projelendirilmesi, işletilmesi ve çıkarılan madenin zenginleştirilmesi ile ilgili işlemleri içerir.</a:t>
            </a:r>
            <a:endParaRPr lang="tr-TR" sz="2000" dirty="0">
              <a:latin typeface="Comic Sans MS" pitchFamily="66" charset="0"/>
            </a:endParaRPr>
          </a:p>
        </p:txBody>
      </p:sp>
      <p:sp>
        <p:nvSpPr>
          <p:cNvPr id="5" name="4 Başlık"/>
          <p:cNvSpPr>
            <a:spLocks noGrp="1"/>
          </p:cNvSpPr>
          <p:nvPr>
            <p:ph type="title"/>
          </p:nvPr>
        </p:nvSpPr>
        <p:spPr/>
        <p:txBody>
          <a:bodyPr/>
          <a:lstStyle/>
          <a:p>
            <a:r>
              <a:rPr lang="tr-TR" dirty="0" smtClean="0"/>
              <a:t>5-MADENCİLİK</a:t>
            </a:r>
            <a:endParaRPr lang="tr-TR" dirty="0"/>
          </a:p>
        </p:txBody>
      </p:sp>
    </p:spTree>
  </p:cSld>
  <p:clrMapOvr>
    <a:masterClrMapping/>
  </p:clrMapOvr>
  <p:transition spd="med">
    <p:wedge/>
    <p:sndAc>
      <p:stSnd>
        <p:snd r:embed="rId2" name="cashreg.wav"/>
      </p:stSnd>
    </p:sndAc>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MADENCİLİK</a:t>
            </a:r>
            <a:endParaRPr lang="tr-TR" dirty="0"/>
          </a:p>
        </p:txBody>
      </p:sp>
      <p:pic>
        <p:nvPicPr>
          <p:cNvPr id="21506" name="Picture 2" descr="ekonomik faaliyetler nelerdir ile ilgili görsel sonucu"/>
          <p:cNvPicPr>
            <a:picLocks noChangeAspect="1" noChangeArrowheads="1"/>
          </p:cNvPicPr>
          <p:nvPr/>
        </p:nvPicPr>
        <p:blipFill>
          <a:blip r:embed="rId3" cstate="print"/>
          <a:srcRect/>
          <a:stretch>
            <a:fillRect/>
          </a:stretch>
        </p:blipFill>
        <p:spPr bwMode="auto">
          <a:xfrm>
            <a:off x="1763688" y="1628800"/>
            <a:ext cx="5832648" cy="3266282"/>
          </a:xfrm>
          <a:prstGeom prst="rect">
            <a:avLst/>
          </a:prstGeom>
          <a:noFill/>
        </p:spPr>
      </p:pic>
    </p:spTree>
  </p:cSld>
  <p:clrMapOvr>
    <a:masterClrMapping/>
  </p:clrMapOvr>
  <p:transition spd="med">
    <p:wedge/>
    <p:sndAc>
      <p:stSnd>
        <p:snd r:embed="rId2" name="cashreg.wav"/>
      </p:stSnd>
    </p:sndAc>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Dikdörtgen"/>
          <p:cNvSpPr/>
          <p:nvPr/>
        </p:nvSpPr>
        <p:spPr>
          <a:xfrm>
            <a:off x="1547664" y="1720840"/>
            <a:ext cx="6984776" cy="4247317"/>
          </a:xfrm>
          <a:prstGeom prst="rect">
            <a:avLst/>
          </a:prstGeom>
        </p:spPr>
        <p:txBody>
          <a:bodyPr wrap="square">
            <a:spAutoFit/>
          </a:bodyPr>
          <a:lstStyle/>
          <a:p>
            <a:pPr fontAlgn="base"/>
            <a:r>
              <a:rPr lang="tr-TR" sz="2400" dirty="0" smtClean="0">
                <a:latin typeface="Comic Sans MS" pitchFamily="66" charset="0"/>
              </a:rPr>
              <a:t>Geniş çaptaki gezme faaliyetlerine denir.</a:t>
            </a:r>
          </a:p>
          <a:p>
            <a:pPr fontAlgn="base"/>
            <a:r>
              <a:rPr lang="tr-TR" sz="2400" dirty="0" smtClean="0">
                <a:latin typeface="Comic Sans MS" pitchFamily="66" charset="0"/>
              </a:rPr>
              <a:t>Son zamanlarda </a:t>
            </a:r>
            <a:r>
              <a:rPr lang="tr-TR" sz="2400" dirty="0" smtClean="0">
                <a:solidFill>
                  <a:srgbClr val="FF0000"/>
                </a:solidFill>
                <a:latin typeface="Comic Sans MS" pitchFamily="66" charset="0"/>
              </a:rPr>
              <a:t>ulaşım </a:t>
            </a:r>
            <a:r>
              <a:rPr lang="tr-TR" sz="2400" dirty="0" smtClean="0">
                <a:latin typeface="Comic Sans MS" pitchFamily="66" charset="0"/>
              </a:rPr>
              <a:t>araçlarının büyük gelişmesi, insanları, tatillerini bulundukları yerlerden uzaklarda geçirmeye, böylece yeni yerler görüp, başka insanlarla tanışma fırsatı elde etmeye teşvik etmiştir. Bu da </a:t>
            </a:r>
            <a:r>
              <a:rPr lang="tr-TR" sz="2400" dirty="0" smtClean="0">
                <a:solidFill>
                  <a:srgbClr val="FF0000"/>
                </a:solidFill>
                <a:latin typeface="Comic Sans MS" pitchFamily="66" charset="0"/>
              </a:rPr>
              <a:t>turizm</a:t>
            </a:r>
            <a:r>
              <a:rPr lang="tr-TR" sz="2400" dirty="0" smtClean="0">
                <a:latin typeface="Comic Sans MS" pitchFamily="66" charset="0"/>
              </a:rPr>
              <a:t> denen faaliyetlerin doğmasını hazırlamıştır.</a:t>
            </a:r>
          </a:p>
          <a:p>
            <a:pPr fontAlgn="base"/>
            <a:r>
              <a:rPr lang="tr-TR" sz="2400" dirty="0" smtClean="0">
                <a:latin typeface="Comic Sans MS" pitchFamily="66" charset="0"/>
              </a:rPr>
              <a:t>Ülkemiz dört mevsimin yaşandığı tam bir turizm cennetidir.</a:t>
            </a:r>
          </a:p>
          <a:p>
            <a:r>
              <a:rPr lang="tr-TR" dirty="0" smtClean="0"/>
              <a:t/>
            </a:r>
            <a:br>
              <a:rPr lang="tr-TR" dirty="0" smtClean="0"/>
            </a:br>
            <a:r>
              <a:rPr lang="tr-TR" dirty="0" smtClean="0"/>
              <a:t/>
            </a:r>
            <a:br>
              <a:rPr lang="tr-TR" dirty="0" smtClean="0"/>
            </a:br>
            <a:endParaRPr lang="tr-TR" dirty="0"/>
          </a:p>
        </p:txBody>
      </p:sp>
      <p:sp>
        <p:nvSpPr>
          <p:cNvPr id="5" name="4 Başlık"/>
          <p:cNvSpPr>
            <a:spLocks noGrp="1"/>
          </p:cNvSpPr>
          <p:nvPr>
            <p:ph type="title"/>
          </p:nvPr>
        </p:nvSpPr>
        <p:spPr/>
        <p:txBody>
          <a:bodyPr/>
          <a:lstStyle/>
          <a:p>
            <a:r>
              <a:rPr lang="tr-TR" dirty="0" smtClean="0"/>
              <a:t>6-TURİZM</a:t>
            </a:r>
            <a:endParaRPr lang="tr-TR" dirty="0"/>
          </a:p>
        </p:txBody>
      </p:sp>
    </p:spTree>
  </p:cSld>
  <p:clrMapOvr>
    <a:masterClrMapping/>
  </p:clrMapOvr>
  <p:transition spd="med">
    <p:wedge/>
    <p:sndAc>
      <p:stSnd>
        <p:snd r:embed="rId2" name="cashreg.wav"/>
      </p:stSnd>
    </p:sndAc>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TURİZM</a:t>
            </a:r>
            <a:endParaRPr lang="tr-TR" dirty="0"/>
          </a:p>
        </p:txBody>
      </p:sp>
      <p:sp>
        <p:nvSpPr>
          <p:cNvPr id="20482" name="AutoShape 2" descr="madencilik ile ilgili görsel sonucu"/>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pic>
        <p:nvPicPr>
          <p:cNvPr id="20484" name="Picture 4" descr="ekonomik faaliyetler nelerdir ile ilgili görsel sonucu"/>
          <p:cNvPicPr>
            <a:picLocks noChangeAspect="1" noChangeArrowheads="1"/>
          </p:cNvPicPr>
          <p:nvPr/>
        </p:nvPicPr>
        <p:blipFill>
          <a:blip r:embed="rId3" cstate="print"/>
          <a:srcRect/>
          <a:stretch>
            <a:fillRect/>
          </a:stretch>
        </p:blipFill>
        <p:spPr bwMode="auto">
          <a:xfrm>
            <a:off x="1475656" y="1772816"/>
            <a:ext cx="6696744" cy="3646905"/>
          </a:xfrm>
          <a:prstGeom prst="rect">
            <a:avLst/>
          </a:prstGeom>
          <a:noFill/>
        </p:spPr>
      </p:pic>
      <p:sp>
        <p:nvSpPr>
          <p:cNvPr id="20486" name="AutoShape 6" descr="ekonomik faaliyetler nelerdir ile ilgili görsel sonucu"/>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spTree>
  </p:cSld>
  <p:clrMapOvr>
    <a:masterClrMapping/>
  </p:clrMapOvr>
  <p:transition spd="med">
    <p:wedge/>
    <p:sndAc>
      <p:stSnd>
        <p:snd r:embed="rId2" name="cashreg.wav"/>
      </p:stSnd>
    </p:sndAc>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Başlık"/>
          <p:cNvSpPr>
            <a:spLocks noGrp="1"/>
          </p:cNvSpPr>
          <p:nvPr>
            <p:ph type="title"/>
          </p:nvPr>
        </p:nvSpPr>
        <p:spPr/>
        <p:txBody>
          <a:bodyPr/>
          <a:lstStyle/>
          <a:p>
            <a:r>
              <a:rPr lang="tr-TR" dirty="0" smtClean="0"/>
              <a:t>7-ORMANCILIK</a:t>
            </a:r>
            <a:endParaRPr lang="tr-TR" dirty="0"/>
          </a:p>
        </p:txBody>
      </p:sp>
      <p:sp>
        <p:nvSpPr>
          <p:cNvPr id="3" name="2 İçerik Yer Tutucusu"/>
          <p:cNvSpPr>
            <a:spLocks noGrp="1"/>
          </p:cNvSpPr>
          <p:nvPr>
            <p:ph idx="1"/>
          </p:nvPr>
        </p:nvSpPr>
        <p:spPr>
          <a:xfrm>
            <a:off x="1043608" y="1052736"/>
            <a:ext cx="7653536" cy="5040560"/>
          </a:xfrm>
        </p:spPr>
        <p:txBody>
          <a:bodyPr>
            <a:normAutofit fontScale="92500"/>
          </a:bodyPr>
          <a:lstStyle/>
          <a:p>
            <a:endParaRPr lang="tr-TR" sz="2800" dirty="0" smtClean="0">
              <a:latin typeface="Comic Sans MS" pitchFamily="66" charset="0"/>
            </a:endParaRPr>
          </a:p>
          <a:p>
            <a:pPr marL="82296" indent="0">
              <a:buNone/>
            </a:pPr>
            <a:r>
              <a:rPr lang="tr-TR" sz="2800" dirty="0" smtClean="0">
                <a:latin typeface="Comic Sans MS" pitchFamily="66" charset="0"/>
              </a:rPr>
              <a:t>Ormancılık, toplumun orman ürünlerine ve hizmetlerine olan gereksinimlerini sürekli olarak karşılamak amacıyla biyolojik, teknik, ekonomik, sosyal, kültürel ve yönetsel çalışmaların tümünü kapsayan çok yönlü ve sürdürülebilir bir etkinlik olarak tanımlanmaktadır. Diğer bir deyimle ormancılık, biyolojik ve teknik özelliğinin yanında ekonomik, sosyal, kültürel ve yönetsel boyutu ön planda olan bir orman kaynakları yönetim mesleği olarak algılanmaktadır. </a:t>
            </a:r>
            <a:r>
              <a:rPr lang="tr-TR" dirty="0" smtClean="0">
                <a:latin typeface="Comic Sans MS" pitchFamily="66" charset="0"/>
              </a:rPr>
              <a:t/>
            </a:r>
            <a:br>
              <a:rPr lang="tr-TR" dirty="0" smtClean="0">
                <a:latin typeface="Comic Sans MS" pitchFamily="66" charset="0"/>
              </a:rPr>
            </a:br>
            <a:endParaRPr lang="tr-TR" dirty="0">
              <a:latin typeface="Comic Sans MS" pitchFamily="66" charset="0"/>
            </a:endParaRPr>
          </a:p>
        </p:txBody>
      </p:sp>
    </p:spTree>
  </p:cSld>
  <p:clrMapOvr>
    <a:masterClrMapping/>
  </p:clrMapOvr>
  <p:transition spd="med">
    <p:wedge/>
    <p:sndAc>
      <p:stSnd>
        <p:snd r:embed="rId2" name="cashreg.wav"/>
      </p:stSnd>
    </p:sndAc>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ORMANCILIK</a:t>
            </a:r>
            <a:endParaRPr lang="tr-TR" dirty="0"/>
          </a:p>
        </p:txBody>
      </p:sp>
      <p:sp>
        <p:nvSpPr>
          <p:cNvPr id="23554" name="AutoShape 2" descr="ormancılık ile ilgili görsel sonucu"/>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sp>
        <p:nvSpPr>
          <p:cNvPr id="23556" name="AutoShape 4" descr="ormancılık ile ilgili görsel sonucu"/>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sp>
        <p:nvSpPr>
          <p:cNvPr id="23558" name="AutoShape 6" descr="ormancılık ile ilgili görsel sonucu"/>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sp>
        <p:nvSpPr>
          <p:cNvPr id="23560" name="AutoShape 8" descr="ormancılık ile ilgili görsel sonucu"/>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sp>
        <p:nvSpPr>
          <p:cNvPr id="23562" name="AutoShape 10" descr="ormancılık ile ilgili görsel sonucu"/>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sp>
        <p:nvSpPr>
          <p:cNvPr id="23564" name="AutoShape 12" descr="ormancılık ile ilgili görsel sonucu"/>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sp>
        <p:nvSpPr>
          <p:cNvPr id="23566" name="AutoShape 14" descr="ekonomik faaliyetler nelerdir ile ilgili görsel sonucu"/>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sp>
        <p:nvSpPr>
          <p:cNvPr id="23568" name="AutoShape 16" descr="ekonomik faaliyetler nelerdir ile ilgili görsel sonucu"/>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sp>
        <p:nvSpPr>
          <p:cNvPr id="23574" name="AutoShape 22" descr="ekonomik faaliyetler nelerdir ile ilgili görsel sonucu"/>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pic>
        <p:nvPicPr>
          <p:cNvPr id="23578" name="Picture 26" descr="ekonomik faaliyetler nelerdir ile ilgili görsel sonucu"/>
          <p:cNvPicPr>
            <a:picLocks noChangeAspect="1" noChangeArrowheads="1"/>
          </p:cNvPicPr>
          <p:nvPr/>
        </p:nvPicPr>
        <p:blipFill>
          <a:blip r:embed="rId3" cstate="print"/>
          <a:srcRect/>
          <a:stretch>
            <a:fillRect/>
          </a:stretch>
        </p:blipFill>
        <p:spPr bwMode="auto">
          <a:xfrm>
            <a:off x="1691680" y="1700808"/>
            <a:ext cx="5112568" cy="3290128"/>
          </a:xfrm>
          <a:prstGeom prst="rect">
            <a:avLst/>
          </a:prstGeom>
          <a:noFill/>
        </p:spPr>
      </p:pic>
    </p:spTree>
  </p:cSld>
  <p:clrMapOvr>
    <a:masterClrMapping/>
  </p:clrMapOvr>
  <p:transition spd="med">
    <p:wedge/>
    <p:sndAc>
      <p:stSnd>
        <p:snd r:embed="rId2" name="cashreg.wav"/>
      </p:stSnd>
    </p:sndAc>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Dikdörtgen"/>
          <p:cNvSpPr/>
          <p:nvPr/>
        </p:nvSpPr>
        <p:spPr>
          <a:xfrm>
            <a:off x="1403648" y="1412776"/>
            <a:ext cx="7056784" cy="3693319"/>
          </a:xfrm>
          <a:prstGeom prst="rect">
            <a:avLst/>
          </a:prstGeom>
        </p:spPr>
        <p:txBody>
          <a:bodyPr wrap="square">
            <a:spAutoFit/>
          </a:bodyPr>
          <a:lstStyle/>
          <a:p>
            <a:r>
              <a:rPr lang="tr-TR" sz="2400" dirty="0" smtClean="0">
                <a:latin typeface="Comic Sans MS" pitchFamily="66" charset="0"/>
              </a:rPr>
              <a:t>İnsan ve eşyanın bir yerden başka bir yere aktarılması. Medeniyet tarihinde ulaşım, insanların yaşayışında her zaman önemli bir yer almıştır. Eşya ve malların üretildikleri yerler dışına taşınmaları, bunlara değişik yerlerde ihtiyaç duyulmasından ileri gelir. İnsanlar ise iş icabı, yahut sosyal veya kültürel ihtiyaçlarını karşılamak için bir yerden başka bir yere giderler.</a:t>
            </a:r>
            <a:r>
              <a:rPr lang="tr-TR" dirty="0" smtClean="0"/>
              <a:t/>
            </a:r>
            <a:br>
              <a:rPr lang="tr-TR" dirty="0" smtClean="0"/>
            </a:br>
            <a:endParaRPr lang="tr-TR" dirty="0"/>
          </a:p>
        </p:txBody>
      </p:sp>
      <p:sp>
        <p:nvSpPr>
          <p:cNvPr id="5" name="4 Başlık"/>
          <p:cNvSpPr>
            <a:spLocks noGrp="1"/>
          </p:cNvSpPr>
          <p:nvPr>
            <p:ph type="title"/>
          </p:nvPr>
        </p:nvSpPr>
        <p:spPr/>
        <p:txBody>
          <a:bodyPr/>
          <a:lstStyle/>
          <a:p>
            <a:r>
              <a:rPr lang="tr-TR" dirty="0" smtClean="0"/>
              <a:t>8-ULAŞIM</a:t>
            </a:r>
            <a:endParaRPr lang="tr-TR" dirty="0"/>
          </a:p>
        </p:txBody>
      </p:sp>
    </p:spTree>
  </p:cSld>
  <p:clrMapOvr>
    <a:masterClrMapping/>
  </p:clrMapOvr>
  <p:transition spd="med">
    <p:wedge/>
    <p:sndAc>
      <p:stSnd>
        <p:snd r:embed="rId2" name="cashreg.wav"/>
      </p:stSnd>
    </p:sndAc>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ULAŞIM</a:t>
            </a:r>
            <a:endParaRPr lang="tr-TR" dirty="0"/>
          </a:p>
        </p:txBody>
      </p:sp>
      <p:pic>
        <p:nvPicPr>
          <p:cNvPr id="24578" name="Picture 2" descr="ekonomik faaliyetler nelerdir ile ilgili görsel sonucu"/>
          <p:cNvPicPr>
            <a:picLocks noChangeAspect="1" noChangeArrowheads="1"/>
          </p:cNvPicPr>
          <p:nvPr/>
        </p:nvPicPr>
        <p:blipFill>
          <a:blip r:embed="rId3" cstate="print"/>
          <a:srcRect/>
          <a:stretch>
            <a:fillRect/>
          </a:stretch>
        </p:blipFill>
        <p:spPr bwMode="auto">
          <a:xfrm>
            <a:off x="1619672" y="1700808"/>
            <a:ext cx="6418104" cy="3600400"/>
          </a:xfrm>
          <a:prstGeom prst="rect">
            <a:avLst/>
          </a:prstGeom>
          <a:noFill/>
        </p:spPr>
      </p:pic>
    </p:spTree>
  </p:cSld>
  <p:clrMapOvr>
    <a:masterClrMapping/>
  </p:clrMapOvr>
  <p:transition spd="med">
    <p:wedge/>
    <p:sndAc>
      <p:stSnd>
        <p:snd r:embed="rId2" name="cashreg.wav"/>
      </p:stSnd>
    </p:sndAc>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Dikdörtgen"/>
          <p:cNvSpPr/>
          <p:nvPr/>
        </p:nvSpPr>
        <p:spPr>
          <a:xfrm>
            <a:off x="1450649" y="1628800"/>
            <a:ext cx="6480720" cy="2554545"/>
          </a:xfrm>
          <a:prstGeom prst="rect">
            <a:avLst/>
          </a:prstGeom>
        </p:spPr>
        <p:txBody>
          <a:bodyPr wrap="square">
            <a:spAutoFit/>
          </a:bodyPr>
          <a:lstStyle/>
          <a:p>
            <a:r>
              <a:rPr lang="tr-TR" sz="2000" dirty="0" smtClean="0">
                <a:latin typeface="Comic Sans MS" pitchFamily="66" charset="0"/>
              </a:rPr>
              <a:t>Zaruri ihtiyaçların dışında bir de zaruri olmayan, gerçekleşmesi ileri bir zamana bırakılabilecek olan, yani esnek ve aynı zamanda yerine getirildiğinde insana mutluluk katan ihtiyaçlar vardır.. Gezmek, eğlenmek gibi ya da bir tedavi, bir moral depolama gibi insanı motive eden, tatmin eden ihtiyaçlardır diyerek ifade etmek mümkündür. İşte genel bir ifade ile hizmet sektörü bu noktada devreye girer.</a:t>
            </a:r>
            <a:endParaRPr lang="tr-TR" sz="2000" dirty="0">
              <a:latin typeface="Comic Sans MS" pitchFamily="66" charset="0"/>
            </a:endParaRPr>
          </a:p>
        </p:txBody>
      </p:sp>
      <p:sp>
        <p:nvSpPr>
          <p:cNvPr id="6" name="5 Başlık"/>
          <p:cNvSpPr>
            <a:spLocks noGrp="1"/>
          </p:cNvSpPr>
          <p:nvPr>
            <p:ph type="title"/>
          </p:nvPr>
        </p:nvSpPr>
        <p:spPr/>
        <p:txBody>
          <a:bodyPr/>
          <a:lstStyle/>
          <a:p>
            <a:r>
              <a:rPr lang="tr-TR" dirty="0" smtClean="0"/>
              <a:t>9-HİZMET SEKTÖRÜ</a:t>
            </a:r>
            <a:endParaRPr lang="tr-TR" dirty="0"/>
          </a:p>
        </p:txBody>
      </p:sp>
    </p:spTree>
  </p:cSld>
  <p:clrMapOvr>
    <a:masterClrMapping/>
  </p:clrMapOvr>
  <p:transition spd="med">
    <p:wedge/>
    <p:sndAc>
      <p:stSnd>
        <p:snd r:embed="rId2" name="cashreg.wav"/>
      </p:stSnd>
    </p:sndAc>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Başlıca ekonomik faaliyetler</a:t>
            </a:r>
            <a:endParaRPr lang="tr-TR" dirty="0"/>
          </a:p>
        </p:txBody>
      </p:sp>
      <p:sp>
        <p:nvSpPr>
          <p:cNvPr id="3" name="2 İçerik Yer Tutucusu"/>
          <p:cNvSpPr>
            <a:spLocks noGrp="1"/>
          </p:cNvSpPr>
          <p:nvPr>
            <p:ph idx="1"/>
          </p:nvPr>
        </p:nvSpPr>
        <p:spPr/>
        <p:txBody>
          <a:bodyPr>
            <a:normAutofit fontScale="85000" lnSpcReduction="20000"/>
          </a:bodyPr>
          <a:lstStyle/>
          <a:p>
            <a:pPr fontAlgn="base"/>
            <a:r>
              <a:rPr lang="tr-TR" dirty="0" smtClean="0">
                <a:latin typeface="Comic Sans MS" pitchFamily="66" charset="0"/>
              </a:rPr>
              <a:t>1. Tarım</a:t>
            </a:r>
          </a:p>
          <a:p>
            <a:pPr fontAlgn="base"/>
            <a:r>
              <a:rPr lang="tr-TR" dirty="0" smtClean="0">
                <a:latin typeface="Comic Sans MS" pitchFamily="66" charset="0"/>
              </a:rPr>
              <a:t>2. Hayvancılık</a:t>
            </a:r>
          </a:p>
          <a:p>
            <a:pPr fontAlgn="base"/>
            <a:r>
              <a:rPr lang="tr-TR" dirty="0" smtClean="0">
                <a:latin typeface="Comic Sans MS" pitchFamily="66" charset="0"/>
              </a:rPr>
              <a:t>3. Sanayi</a:t>
            </a:r>
          </a:p>
          <a:p>
            <a:pPr fontAlgn="base"/>
            <a:r>
              <a:rPr lang="tr-TR" dirty="0" smtClean="0">
                <a:latin typeface="Comic Sans MS" pitchFamily="66" charset="0"/>
              </a:rPr>
              <a:t>4. Ticaret</a:t>
            </a:r>
          </a:p>
          <a:p>
            <a:pPr fontAlgn="base"/>
            <a:r>
              <a:rPr lang="tr-TR" dirty="0" smtClean="0">
                <a:latin typeface="Comic Sans MS" pitchFamily="66" charset="0"/>
              </a:rPr>
              <a:t>5. Madencilik</a:t>
            </a:r>
          </a:p>
          <a:p>
            <a:pPr fontAlgn="base"/>
            <a:r>
              <a:rPr lang="tr-TR" dirty="0" smtClean="0">
                <a:latin typeface="Comic Sans MS" pitchFamily="66" charset="0"/>
              </a:rPr>
              <a:t>6. Turizm</a:t>
            </a:r>
          </a:p>
          <a:p>
            <a:pPr fontAlgn="base"/>
            <a:r>
              <a:rPr lang="tr-TR" dirty="0" smtClean="0">
                <a:latin typeface="Comic Sans MS" pitchFamily="66" charset="0"/>
              </a:rPr>
              <a:t>7. Ormancılık</a:t>
            </a:r>
          </a:p>
          <a:p>
            <a:pPr fontAlgn="base"/>
            <a:r>
              <a:rPr lang="tr-TR" dirty="0" smtClean="0">
                <a:latin typeface="Comic Sans MS" pitchFamily="66" charset="0"/>
              </a:rPr>
              <a:t>8. Ulaşım</a:t>
            </a:r>
          </a:p>
          <a:p>
            <a:pPr fontAlgn="base"/>
            <a:r>
              <a:rPr lang="tr-TR" dirty="0" smtClean="0">
                <a:latin typeface="Comic Sans MS" pitchFamily="66" charset="0"/>
              </a:rPr>
              <a:t>9. Hizmet sektörü</a:t>
            </a:r>
          </a:p>
          <a:p>
            <a:pPr marL="82296" indent="0">
              <a:buNone/>
            </a:pPr>
            <a:r>
              <a:rPr lang="tr-TR" dirty="0" smtClean="0"/>
              <a:t/>
            </a:r>
            <a:br>
              <a:rPr lang="tr-TR" dirty="0" smtClean="0"/>
            </a:br>
            <a:r>
              <a:rPr lang="tr-TR" dirty="0" smtClean="0"/>
              <a:t/>
            </a:r>
            <a:br>
              <a:rPr lang="tr-TR" dirty="0" smtClean="0"/>
            </a:br>
            <a:endParaRPr lang="tr-TR" dirty="0"/>
          </a:p>
        </p:txBody>
      </p:sp>
      <p:pic>
        <p:nvPicPr>
          <p:cNvPr id="2050" name="Picture 2" descr="ekonomik faaliyetler nelerdir ile ilgili görsel sonucu"/>
          <p:cNvPicPr>
            <a:picLocks noChangeAspect="1" noChangeArrowheads="1"/>
          </p:cNvPicPr>
          <p:nvPr/>
        </p:nvPicPr>
        <p:blipFill>
          <a:blip r:embed="rId4" cstate="print"/>
          <a:srcRect/>
          <a:stretch>
            <a:fillRect/>
          </a:stretch>
        </p:blipFill>
        <p:spPr bwMode="auto">
          <a:xfrm>
            <a:off x="4860032" y="1628800"/>
            <a:ext cx="3384376" cy="3096344"/>
          </a:xfrm>
          <a:prstGeom prst="rect">
            <a:avLst/>
          </a:prstGeom>
          <a:noFill/>
        </p:spPr>
      </p:pic>
    </p:spTree>
  </p:cSld>
  <p:clrMapOvr>
    <a:masterClrMapping/>
  </p:clrMapOvr>
  <p:transition spd="med">
    <p:wedge/>
    <p:sndAc>
      <p:stSnd>
        <p:snd r:embed="rId3" name="cashreg.wav"/>
      </p:stSnd>
    </p:sndAc>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HİZMET SEKTÖRÜ</a:t>
            </a:r>
            <a:endParaRPr lang="tr-TR" dirty="0"/>
          </a:p>
        </p:txBody>
      </p:sp>
      <p:pic>
        <p:nvPicPr>
          <p:cNvPr id="25602" name="Picture 2" descr="ekonomik faaliyetler nelerdir ile ilgili görsel sonucu"/>
          <p:cNvPicPr>
            <a:picLocks noChangeAspect="1" noChangeArrowheads="1"/>
          </p:cNvPicPr>
          <p:nvPr/>
        </p:nvPicPr>
        <p:blipFill>
          <a:blip r:embed="rId3" cstate="print"/>
          <a:srcRect/>
          <a:stretch>
            <a:fillRect/>
          </a:stretch>
        </p:blipFill>
        <p:spPr bwMode="auto">
          <a:xfrm>
            <a:off x="1259632" y="1628800"/>
            <a:ext cx="6575640" cy="4032448"/>
          </a:xfrm>
          <a:prstGeom prst="rect">
            <a:avLst/>
          </a:prstGeom>
          <a:noFill/>
        </p:spPr>
      </p:pic>
    </p:spTree>
  </p:cSld>
  <p:clrMapOvr>
    <a:masterClrMapping/>
  </p:clrMapOvr>
  <p:transition spd="med">
    <p:wedge/>
    <p:sndAc>
      <p:stSnd>
        <p:snd r:embed="rId2" name="cashreg.wav"/>
      </p:stSnd>
    </p:sndAc>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p:txBody>
          <a:bodyPr>
            <a:norm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marL="82296" indent="0" algn="ctr">
              <a:buNone/>
            </a:pPr>
            <a:endParaRPr lang="tr-TR" sz="10000" b="1" dirty="0" smtClean="0">
              <a:ln/>
              <a:solidFill>
                <a:schemeClr val="accent3"/>
              </a:solidFill>
              <a:latin typeface="Jokerman" pitchFamily="82" charset="0"/>
            </a:endParaRPr>
          </a:p>
          <a:p>
            <a:pPr marL="82296" indent="0" algn="ctr">
              <a:buNone/>
            </a:pPr>
            <a:r>
              <a:rPr lang="tr-TR" sz="10000" b="1" dirty="0" smtClean="0">
                <a:ln/>
                <a:solidFill>
                  <a:schemeClr val="accent3"/>
                </a:solidFill>
                <a:latin typeface="Jokerman" pitchFamily="82" charset="0"/>
              </a:rPr>
              <a:t>SON</a:t>
            </a:r>
            <a:endParaRPr lang="tr-TR" sz="10000" b="1" dirty="0">
              <a:ln/>
              <a:solidFill>
                <a:schemeClr val="accent3"/>
              </a:solidFill>
              <a:latin typeface="Jokerman" pitchFamily="82" charset="0"/>
            </a:endParaRPr>
          </a:p>
        </p:txBody>
      </p:sp>
    </p:spTree>
    <p:extLst>
      <p:ext uri="{BB962C8B-B14F-4D97-AF65-F5344CB8AC3E}">
        <p14:creationId xmlns:p14="http://schemas.microsoft.com/office/powerpoint/2010/main" val="3193467079"/>
      </p:ext>
    </p:extLst>
  </p:cSld>
  <p:clrMapOvr>
    <a:masterClrMapping/>
  </p:clrMapOvr>
  <p:transition spd="med">
    <p:wedge/>
    <p:sndAc>
      <p:stSnd>
        <p:snd r:embed="rId3" name="applause.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mph" presetSubtype="0" fill="hold" grpId="0" nodeType="clickEffect">
                                  <p:stCondLst>
                                    <p:cond delay="0"/>
                                  </p:stCondLst>
                                  <p:childTnLst>
                                    <p:animScale>
                                      <p:cBhvr>
                                        <p:cTn id="6" dur="2000" fill="hold"/>
                                        <p:tgtEl>
                                          <p:spTgt spid="3">
                                            <p:txEl>
                                              <p:pRg st="1" end="1"/>
                                            </p:txEl>
                                          </p:spTgt>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Dikdörtgen"/>
          <p:cNvSpPr/>
          <p:nvPr/>
        </p:nvSpPr>
        <p:spPr>
          <a:xfrm>
            <a:off x="1475656" y="1340768"/>
            <a:ext cx="5904656" cy="4247317"/>
          </a:xfrm>
          <a:prstGeom prst="rect">
            <a:avLst/>
          </a:prstGeom>
        </p:spPr>
        <p:txBody>
          <a:bodyPr wrap="square">
            <a:spAutoFit/>
          </a:bodyPr>
          <a:lstStyle/>
          <a:p>
            <a:pPr fontAlgn="base"/>
            <a:r>
              <a:rPr lang="tr-TR" sz="2400" dirty="0" smtClean="0">
                <a:latin typeface="Comic Sans MS" pitchFamily="66" charset="0"/>
              </a:rPr>
              <a:t>Çiftçilik, sebzecilik, meyvecilik, bağcılık, tütüncülük gibi topraktan ürün alma ve hayvan yetiştirme işlerinin bütününe verilen addır.</a:t>
            </a:r>
          </a:p>
          <a:p>
            <a:pPr fontAlgn="base"/>
            <a:r>
              <a:rPr lang="tr-TR" sz="2400" dirty="0" smtClean="0">
                <a:latin typeface="Comic Sans MS" pitchFamily="66" charset="0"/>
              </a:rPr>
              <a:t>İnsanlar daha tarih öncesi çağlarda bile tarıma büyük önem vermiş, yabani bitkilerden faydalanmış, bunlardan işine yarayanları özel olarak yetiştirme yollarını aramıştır.</a:t>
            </a:r>
          </a:p>
          <a:p>
            <a:r>
              <a:rPr lang="tr-TR" dirty="0" smtClean="0"/>
              <a:t/>
            </a:r>
            <a:br>
              <a:rPr lang="tr-TR" dirty="0" smtClean="0"/>
            </a:br>
            <a:r>
              <a:rPr lang="tr-TR" dirty="0" smtClean="0"/>
              <a:t/>
            </a:r>
            <a:br>
              <a:rPr lang="tr-TR" dirty="0" smtClean="0"/>
            </a:br>
            <a:endParaRPr lang="tr-TR" dirty="0"/>
          </a:p>
        </p:txBody>
      </p:sp>
      <p:sp>
        <p:nvSpPr>
          <p:cNvPr id="5" name="4 Başlık"/>
          <p:cNvSpPr>
            <a:spLocks noGrp="1"/>
          </p:cNvSpPr>
          <p:nvPr>
            <p:ph type="title"/>
          </p:nvPr>
        </p:nvSpPr>
        <p:spPr/>
        <p:txBody>
          <a:bodyPr/>
          <a:lstStyle/>
          <a:p>
            <a:r>
              <a:rPr lang="tr-TR" dirty="0" smtClean="0"/>
              <a:t>1-TARIM</a:t>
            </a:r>
            <a:endParaRPr lang="tr-TR" dirty="0"/>
          </a:p>
        </p:txBody>
      </p:sp>
    </p:spTree>
  </p:cSld>
  <p:clrMapOvr>
    <a:masterClrMapping/>
  </p:clrMapOvr>
  <p:transition spd="med">
    <p:wedge/>
    <p:sndAc>
      <p:stSnd>
        <p:snd r:embed="rId3" name="cashreg.wav"/>
      </p:stSnd>
    </p:sndAc>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TARIM</a:t>
            </a:r>
            <a:endParaRPr lang="tr-TR" dirty="0"/>
          </a:p>
        </p:txBody>
      </p:sp>
      <p:sp>
        <p:nvSpPr>
          <p:cNvPr id="16386" name="AutoShape 2" descr="ekonomik faaliyetler nelerdir ile ilgili görsel sonucu"/>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pic>
        <p:nvPicPr>
          <p:cNvPr id="16388" name="Picture 4" descr="ekonomik faaliyetler nelerdir ile ilgili görsel sonucu"/>
          <p:cNvPicPr>
            <a:picLocks noChangeAspect="1" noChangeArrowheads="1"/>
          </p:cNvPicPr>
          <p:nvPr/>
        </p:nvPicPr>
        <p:blipFill>
          <a:blip r:embed="rId4" cstate="print"/>
          <a:srcRect/>
          <a:stretch>
            <a:fillRect/>
          </a:stretch>
        </p:blipFill>
        <p:spPr bwMode="auto">
          <a:xfrm>
            <a:off x="1043608" y="1340768"/>
            <a:ext cx="6768752" cy="4075306"/>
          </a:xfrm>
          <a:prstGeom prst="rect">
            <a:avLst/>
          </a:prstGeom>
          <a:noFill/>
        </p:spPr>
      </p:pic>
    </p:spTree>
  </p:cSld>
  <p:clrMapOvr>
    <a:masterClrMapping/>
  </p:clrMapOvr>
  <p:transition spd="med">
    <p:wedge/>
    <p:sndAc>
      <p:stSnd>
        <p:snd r:embed="rId3" name="cashreg.wav"/>
      </p:stSnd>
    </p:sndAc>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Başlık"/>
          <p:cNvSpPr>
            <a:spLocks noGrp="1"/>
          </p:cNvSpPr>
          <p:nvPr>
            <p:ph type="title"/>
          </p:nvPr>
        </p:nvSpPr>
        <p:spPr/>
        <p:txBody>
          <a:bodyPr/>
          <a:lstStyle/>
          <a:p>
            <a:r>
              <a:rPr lang="tr-TR" dirty="0" smtClean="0"/>
              <a:t>2-HAYVANCILIK</a:t>
            </a:r>
            <a:endParaRPr lang="tr-TR" dirty="0"/>
          </a:p>
        </p:txBody>
      </p:sp>
      <p:sp>
        <p:nvSpPr>
          <p:cNvPr id="6" name="5 Dikdörtgen"/>
          <p:cNvSpPr/>
          <p:nvPr/>
        </p:nvSpPr>
        <p:spPr>
          <a:xfrm>
            <a:off x="1331640" y="2690336"/>
            <a:ext cx="6984776" cy="2308324"/>
          </a:xfrm>
          <a:prstGeom prst="rect">
            <a:avLst/>
          </a:prstGeom>
        </p:spPr>
        <p:txBody>
          <a:bodyPr wrap="square">
            <a:spAutoFit/>
          </a:bodyPr>
          <a:lstStyle/>
          <a:p>
            <a:r>
              <a:rPr lang="tr-TR" sz="2400" dirty="0" smtClean="0">
                <a:latin typeface="Comic Sans MS" pitchFamily="66" charset="0"/>
              </a:rPr>
              <a:t>Tarımın bir kolu olan hayvancılık; ekonomik değeri olan hayvanların yetiştirilmesi, çeşitli şekillerde yararlanılması ve pazarlanması olayıdır. Kırsal kesimlerde hayvancılık tarımın sigortası durumundadır.  Hayvancılık büyükbaş ve küçükbaş olmak üzere ikiye ayrılır.</a:t>
            </a:r>
            <a:endParaRPr lang="tr-TR" sz="2400" dirty="0">
              <a:latin typeface="Comic Sans MS" pitchFamily="66" charset="0"/>
            </a:endParaRPr>
          </a:p>
        </p:txBody>
      </p:sp>
    </p:spTree>
  </p:cSld>
  <p:clrMapOvr>
    <a:masterClrMapping/>
  </p:clrMapOvr>
  <p:transition spd="med">
    <p:wedge/>
    <p:sndAc>
      <p:stSnd>
        <p:snd r:embed="rId2" name="cashreg.wav"/>
      </p:stSnd>
    </p:sndAc>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HAYVANCILIK</a:t>
            </a:r>
            <a:endParaRPr lang="tr-TR" dirty="0"/>
          </a:p>
        </p:txBody>
      </p:sp>
      <p:pic>
        <p:nvPicPr>
          <p:cNvPr id="18434" name="Picture 2" descr="ekonomik faaliyetler nelerdir ile ilgili görsel sonucu"/>
          <p:cNvPicPr>
            <a:picLocks noChangeAspect="1" noChangeArrowheads="1"/>
          </p:cNvPicPr>
          <p:nvPr/>
        </p:nvPicPr>
        <p:blipFill>
          <a:blip r:embed="rId3" cstate="print"/>
          <a:srcRect/>
          <a:stretch>
            <a:fillRect/>
          </a:stretch>
        </p:blipFill>
        <p:spPr bwMode="auto">
          <a:xfrm>
            <a:off x="1475656" y="1484784"/>
            <a:ext cx="6447117" cy="3672408"/>
          </a:xfrm>
          <a:prstGeom prst="rect">
            <a:avLst/>
          </a:prstGeom>
          <a:noFill/>
        </p:spPr>
      </p:pic>
    </p:spTree>
  </p:cSld>
  <p:clrMapOvr>
    <a:masterClrMapping/>
  </p:clrMapOvr>
  <p:transition spd="med">
    <p:wedge/>
    <p:sndAc>
      <p:stSnd>
        <p:snd r:embed="rId2" name="cashreg.wav"/>
      </p:stSnd>
    </p:sndAc>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Dikdörtgen"/>
          <p:cNvSpPr/>
          <p:nvPr/>
        </p:nvSpPr>
        <p:spPr>
          <a:xfrm>
            <a:off x="1835696" y="1976520"/>
            <a:ext cx="6336704" cy="3108543"/>
          </a:xfrm>
          <a:prstGeom prst="rect">
            <a:avLst/>
          </a:prstGeom>
        </p:spPr>
        <p:txBody>
          <a:bodyPr wrap="square">
            <a:spAutoFit/>
          </a:bodyPr>
          <a:lstStyle/>
          <a:p>
            <a:r>
              <a:rPr lang="tr-TR" sz="2800" dirty="0" smtClean="0">
                <a:latin typeface="Comic Sans MS" pitchFamily="66" charset="0"/>
              </a:rPr>
              <a:t>Hammaddelerin veya yarı işlenmiş maddelerin kullanıma hazır hale getirilmesine sanayi denir. Sanayi ülkelerin gelişmesinde önemli bir aşamadır. Çünkü gelişmiş ülkeler zenginliklerinin önemli bir kısmını sanayileşme ile sağlamışlardır.</a:t>
            </a:r>
            <a:endParaRPr lang="tr-TR" sz="2800" dirty="0">
              <a:latin typeface="Comic Sans MS" pitchFamily="66" charset="0"/>
            </a:endParaRPr>
          </a:p>
        </p:txBody>
      </p:sp>
      <p:sp>
        <p:nvSpPr>
          <p:cNvPr id="5" name="4 Başlık"/>
          <p:cNvSpPr>
            <a:spLocks noGrp="1"/>
          </p:cNvSpPr>
          <p:nvPr>
            <p:ph type="title"/>
          </p:nvPr>
        </p:nvSpPr>
        <p:spPr/>
        <p:txBody>
          <a:bodyPr/>
          <a:lstStyle/>
          <a:p>
            <a:r>
              <a:rPr lang="tr-TR" dirty="0" smtClean="0"/>
              <a:t>3-SANAYİ</a:t>
            </a:r>
            <a:endParaRPr lang="tr-TR" dirty="0"/>
          </a:p>
        </p:txBody>
      </p:sp>
    </p:spTree>
  </p:cSld>
  <p:clrMapOvr>
    <a:masterClrMapping/>
  </p:clrMapOvr>
  <p:transition spd="med">
    <p:wedge/>
    <p:sndAc>
      <p:stSnd>
        <p:snd r:embed="rId2" name="cashreg.wav"/>
      </p:stSnd>
    </p:sndAc>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SANAYİ</a:t>
            </a:r>
            <a:endParaRPr lang="tr-TR" dirty="0"/>
          </a:p>
        </p:txBody>
      </p:sp>
      <p:pic>
        <p:nvPicPr>
          <p:cNvPr id="19458" name="Picture 2" descr="ekonomik faaliyetler nelerdir ile ilgili görsel sonucu"/>
          <p:cNvPicPr>
            <a:picLocks noChangeAspect="1" noChangeArrowheads="1"/>
          </p:cNvPicPr>
          <p:nvPr/>
        </p:nvPicPr>
        <p:blipFill>
          <a:blip r:embed="rId3" cstate="print"/>
          <a:srcRect/>
          <a:stretch>
            <a:fillRect/>
          </a:stretch>
        </p:blipFill>
        <p:spPr bwMode="auto">
          <a:xfrm>
            <a:off x="1331640" y="1556792"/>
            <a:ext cx="6552728" cy="3607673"/>
          </a:xfrm>
          <a:prstGeom prst="rect">
            <a:avLst/>
          </a:prstGeom>
          <a:noFill/>
        </p:spPr>
      </p:pic>
    </p:spTree>
  </p:cSld>
  <p:clrMapOvr>
    <a:masterClrMapping/>
  </p:clrMapOvr>
  <p:transition spd="med">
    <p:wedge/>
    <p:sndAc>
      <p:stSnd>
        <p:snd r:embed="rId2" name="cashreg.wav"/>
      </p:stSnd>
    </p:sndAc>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Dikdörtgen"/>
          <p:cNvSpPr/>
          <p:nvPr/>
        </p:nvSpPr>
        <p:spPr>
          <a:xfrm>
            <a:off x="1619672" y="1844824"/>
            <a:ext cx="5760640" cy="3416320"/>
          </a:xfrm>
          <a:prstGeom prst="rect">
            <a:avLst/>
          </a:prstGeom>
        </p:spPr>
        <p:txBody>
          <a:bodyPr wrap="square">
            <a:spAutoFit/>
          </a:bodyPr>
          <a:lstStyle/>
          <a:p>
            <a:r>
              <a:rPr lang="tr-TR" sz="2400" dirty="0" smtClean="0">
                <a:latin typeface="Comic Sans MS" pitchFamily="66" charset="0"/>
              </a:rPr>
              <a:t>Ticaret, kar amacı ile mal ve hizmetlerin, para ile ifade edilebilen bütün değerlerin alım ve satım işlerinin tamamı olarak tanımlanabilir.</a:t>
            </a:r>
            <a:br>
              <a:rPr lang="tr-TR" sz="2400" dirty="0" smtClean="0">
                <a:latin typeface="Comic Sans MS" pitchFamily="66" charset="0"/>
              </a:rPr>
            </a:br>
            <a:r>
              <a:rPr lang="tr-TR" sz="2400" dirty="0" smtClean="0">
                <a:latin typeface="Comic Sans MS" pitchFamily="66" charset="0"/>
              </a:rPr>
              <a:t/>
            </a:r>
            <a:br>
              <a:rPr lang="tr-TR" sz="2400" dirty="0" smtClean="0">
                <a:latin typeface="Comic Sans MS" pitchFamily="66" charset="0"/>
              </a:rPr>
            </a:br>
            <a:r>
              <a:rPr lang="tr-TR" sz="2400" dirty="0" smtClean="0">
                <a:latin typeface="Comic Sans MS" pitchFamily="66" charset="0"/>
              </a:rPr>
              <a:t>Ticarette üç taraf bulunur. Bunlar ;</a:t>
            </a:r>
          </a:p>
          <a:p>
            <a:r>
              <a:rPr lang="tr-TR" sz="2400" dirty="0" smtClean="0">
                <a:latin typeface="Comic Sans MS" pitchFamily="66" charset="0"/>
              </a:rPr>
              <a:t>üreticiler</a:t>
            </a:r>
          </a:p>
          <a:p>
            <a:r>
              <a:rPr lang="tr-TR" sz="2400" dirty="0" smtClean="0">
                <a:latin typeface="Comic Sans MS" pitchFamily="66" charset="0"/>
              </a:rPr>
              <a:t>tüketiciler ve </a:t>
            </a:r>
          </a:p>
          <a:p>
            <a:r>
              <a:rPr lang="tr-TR" sz="2400" dirty="0" smtClean="0">
                <a:latin typeface="Comic Sans MS" pitchFamily="66" charset="0"/>
              </a:rPr>
              <a:t>aracılardır</a:t>
            </a:r>
            <a:endParaRPr lang="tr-TR" sz="2400" dirty="0">
              <a:latin typeface="Comic Sans MS" pitchFamily="66" charset="0"/>
            </a:endParaRPr>
          </a:p>
        </p:txBody>
      </p:sp>
      <p:sp>
        <p:nvSpPr>
          <p:cNvPr id="5" name="4 Başlık"/>
          <p:cNvSpPr>
            <a:spLocks noGrp="1"/>
          </p:cNvSpPr>
          <p:nvPr>
            <p:ph type="title"/>
          </p:nvPr>
        </p:nvSpPr>
        <p:spPr/>
        <p:txBody>
          <a:bodyPr/>
          <a:lstStyle/>
          <a:p>
            <a:r>
              <a:rPr lang="tr-TR" dirty="0" smtClean="0"/>
              <a:t>4-TİCARET</a:t>
            </a:r>
            <a:endParaRPr lang="tr-TR" dirty="0"/>
          </a:p>
        </p:txBody>
      </p:sp>
    </p:spTree>
  </p:cSld>
  <p:clrMapOvr>
    <a:masterClrMapping/>
  </p:clrMapOvr>
  <p:transition spd="med">
    <p:wedge/>
    <p:sndAc>
      <p:stSnd>
        <p:snd r:embed="rId2" name="cashreg.wav"/>
      </p:stSnd>
    </p:sndAc>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Gündönümü">
  <a:themeElements>
    <a:clrScheme name="Akış">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Şehir Hayatı">
      <a:majorFont>
        <a:latin typeface="Trebuchet MS"/>
        <a:ea typeface=""/>
        <a:cs typeface=""/>
        <a:font script="Jpan" typeface="HGｺﾞｼｯｸM"/>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eorgia"/>
        <a:ea typeface=""/>
        <a:cs typeface=""/>
        <a:font script="Jpan" typeface="HG明朝B"/>
        <a:font script="Hang" typeface="맑은 고딕"/>
        <a:font script="Hans" typeface="宋体"/>
        <a:font script="Hant" typeface="新細明體"/>
        <a:font script="Arab" typeface="Arial"/>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Gündönümü">
      <a:fillStyleLst>
        <a:solidFill>
          <a:schemeClr val="phClr"/>
        </a:solidFill>
        <a:gradFill rotWithShape="1">
          <a:gsLst>
            <a:gs pos="0">
              <a:schemeClr val="phClr">
                <a:tint val="35000"/>
                <a:satMod val="253000"/>
              </a:schemeClr>
            </a:gs>
            <a:gs pos="50000">
              <a:schemeClr val="phClr">
                <a:tint val="42000"/>
                <a:satMod val="255000"/>
              </a:schemeClr>
            </a:gs>
            <a:gs pos="97000">
              <a:schemeClr val="phClr">
                <a:tint val="53000"/>
                <a:satMod val="260000"/>
              </a:schemeClr>
            </a:gs>
            <a:gs pos="100000">
              <a:schemeClr val="phClr">
                <a:tint val="56000"/>
                <a:satMod val="275000"/>
              </a:schemeClr>
            </a:gs>
          </a:gsLst>
          <a:path path="circle">
            <a:fillToRect l="50000" t="50000" r="50000" b="50000"/>
          </a:path>
        </a:gradFill>
        <a:gradFill rotWithShape="1">
          <a:gsLst>
            <a:gs pos="0">
              <a:schemeClr val="phClr">
                <a:tint val="92000"/>
                <a:satMod val="170000"/>
              </a:schemeClr>
            </a:gs>
            <a:gs pos="15000">
              <a:schemeClr val="phClr">
                <a:tint val="92000"/>
                <a:shade val="99000"/>
                <a:satMod val="170000"/>
              </a:schemeClr>
            </a:gs>
            <a:gs pos="62000">
              <a:schemeClr val="phClr">
                <a:tint val="96000"/>
                <a:shade val="80000"/>
                <a:satMod val="170000"/>
              </a:schemeClr>
            </a:gs>
            <a:gs pos="97000">
              <a:schemeClr val="phClr">
                <a:tint val="98000"/>
                <a:shade val="63000"/>
                <a:satMod val="170000"/>
              </a:schemeClr>
            </a:gs>
            <a:gs pos="100000">
              <a:schemeClr val="phClr">
                <a:shade val="62000"/>
                <a:satMod val="170000"/>
              </a:schemeClr>
            </a:gs>
          </a:gsLst>
          <a:path path="circle">
            <a:fillToRect l="50000" t="50000" r="50000" b="50000"/>
          </a:path>
        </a:gradFill>
      </a:fillStyleLst>
      <a:lnStyleLst>
        <a:ln w="9525" cap="flat" cmpd="sng" algn="ctr">
          <a:solidFill>
            <a:schemeClr val="phClr"/>
          </a:solidFill>
          <a:prstDash val="solid"/>
        </a:ln>
        <a:ln w="254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5400000" rotWithShape="0">
              <a:srgbClr val="000000">
                <a:alpha val="43137"/>
              </a:srgbClr>
            </a:outerShdw>
          </a:effectLst>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phClr">
                <a:shade val="80000"/>
              </a:schemeClr>
            </a:contourClr>
          </a:sp3d>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phClr"/>
            </a:contourClr>
          </a:sp3d>
        </a:effectStyle>
      </a:effectStyleLst>
      <a:bgFillStyleLst>
        <a:solidFill>
          <a:schemeClr val="phClr"/>
        </a:solidFill>
        <a:gradFill rotWithShape="1">
          <a:gsLst>
            <a:gs pos="0">
              <a:schemeClr val="phClr">
                <a:tint val="60000"/>
                <a:satMod val="355000"/>
              </a:schemeClr>
            </a:gs>
            <a:gs pos="40000">
              <a:schemeClr val="phClr">
                <a:tint val="85000"/>
                <a:satMod val="320000"/>
              </a:schemeClr>
            </a:gs>
            <a:gs pos="100000">
              <a:schemeClr val="phClr">
                <a:shade val="55000"/>
                <a:satMod val="300000"/>
              </a:schemeClr>
            </a:gs>
          </a:gsLst>
          <a:path path="circle">
            <a:fillToRect l="-24500" t="-20000" r="124500" b="120000"/>
          </a:path>
        </a:gradFill>
        <a:blipFill>
          <a:blip xmlns:r="http://schemas.openxmlformats.org/officeDocument/2006/relationships" r:embed="rId1">
            <a:duotone>
              <a:schemeClr val="phClr">
                <a:shade val="9000"/>
                <a:satMod val="300000"/>
              </a:schemeClr>
              <a:schemeClr val="phClr">
                <a:tint val="90000"/>
                <a:satMod val="225000"/>
              </a:schemeClr>
            </a:duotone>
          </a:blip>
          <a:tile tx="0" ty="0" sx="90000" sy="90000" flip="xy" algn="tl"/>
        </a:blip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Solstice</Template>
  <TotalTime>183</TotalTime>
  <Words>374</Words>
  <Application>Microsoft Office PowerPoint</Application>
  <PresentationFormat>Ekran Gösterisi (4:3)</PresentationFormat>
  <Paragraphs>61</Paragraphs>
  <Slides>21</Slides>
  <Notes>5</Notes>
  <HiddenSlides>0</HiddenSlides>
  <MMClips>0</MMClips>
  <ScaleCrop>false</ScaleCrop>
  <HeadingPairs>
    <vt:vector size="6" baseType="variant">
      <vt:variant>
        <vt:lpstr>Kullanılan Yazı Tipleri</vt:lpstr>
      </vt:variant>
      <vt:variant>
        <vt:i4>7</vt:i4>
      </vt:variant>
      <vt:variant>
        <vt:lpstr>Tema</vt:lpstr>
      </vt:variant>
      <vt:variant>
        <vt:i4>1</vt:i4>
      </vt:variant>
      <vt:variant>
        <vt:lpstr>Slayt Başlıkları</vt:lpstr>
      </vt:variant>
      <vt:variant>
        <vt:i4>21</vt:i4>
      </vt:variant>
    </vt:vector>
  </HeadingPairs>
  <TitlesOfParts>
    <vt:vector size="29" baseType="lpstr">
      <vt:lpstr>Calibri</vt:lpstr>
      <vt:lpstr>Comic Sans MS</vt:lpstr>
      <vt:lpstr>Georgia</vt:lpstr>
      <vt:lpstr>Jokerman</vt:lpstr>
      <vt:lpstr>Trebuchet MS</vt:lpstr>
      <vt:lpstr>Verdana</vt:lpstr>
      <vt:lpstr>Wingdings 2</vt:lpstr>
      <vt:lpstr>Gündönümü</vt:lpstr>
      <vt:lpstr>EKONOMİK FAALİYETLER</vt:lpstr>
      <vt:lpstr>Başlıca ekonomik faaliyetler</vt:lpstr>
      <vt:lpstr>1-TARIM</vt:lpstr>
      <vt:lpstr>TARIM</vt:lpstr>
      <vt:lpstr>2-HAYVANCILIK</vt:lpstr>
      <vt:lpstr>HAYVANCILIK</vt:lpstr>
      <vt:lpstr>3-SANAYİ</vt:lpstr>
      <vt:lpstr>SANAYİ</vt:lpstr>
      <vt:lpstr>4-TİCARET</vt:lpstr>
      <vt:lpstr>TİCARET</vt:lpstr>
      <vt:lpstr>5-MADENCİLİK</vt:lpstr>
      <vt:lpstr>MADENCİLİK</vt:lpstr>
      <vt:lpstr>6-TURİZM</vt:lpstr>
      <vt:lpstr>TURİZM</vt:lpstr>
      <vt:lpstr>7-ORMANCILIK</vt:lpstr>
      <vt:lpstr>ORMANCILIK</vt:lpstr>
      <vt:lpstr>8-ULAŞIM</vt:lpstr>
      <vt:lpstr>ULAŞIM</vt:lpstr>
      <vt:lpstr>9-HİZMET SEKTÖRÜ</vt:lpstr>
      <vt:lpstr>HİZMET SEKTÖRÜ</vt:lpstr>
      <vt:lpstr>PowerPoint Sunusu</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akif</dc:creator>
  <cp:keywords>www.sorubak.com</cp:keywords>
  <cp:lastModifiedBy>doğan</cp:lastModifiedBy>
  <cp:revision>39</cp:revision>
  <dcterms:created xsi:type="dcterms:W3CDTF">2016-04-05T07:52:26Z</dcterms:created>
  <dcterms:modified xsi:type="dcterms:W3CDTF">2016-05-11T17:39:34Z</dcterms:modified>
</cp:coreProperties>
</file>