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7" r:id="rId2"/>
    <p:sldId id="467" r:id="rId3"/>
    <p:sldId id="462" r:id="rId4"/>
    <p:sldId id="421" r:id="rId5"/>
    <p:sldId id="411" r:id="rId6"/>
    <p:sldId id="449" r:id="rId7"/>
    <p:sldId id="450" r:id="rId8"/>
    <p:sldId id="451" r:id="rId9"/>
    <p:sldId id="439" r:id="rId10"/>
    <p:sldId id="453" r:id="rId11"/>
    <p:sldId id="463" r:id="rId12"/>
    <p:sldId id="455" r:id="rId13"/>
    <p:sldId id="456" r:id="rId14"/>
    <p:sldId id="464" r:id="rId15"/>
    <p:sldId id="465" r:id="rId16"/>
    <p:sldId id="466" r:id="rId17"/>
    <p:sldId id="461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24" autoAdjust="0"/>
  </p:normalViewPr>
  <p:slideViewPr>
    <p:cSldViewPr>
      <p:cViewPr varScale="1">
        <p:scale>
          <a:sx n="70" d="100"/>
          <a:sy n="70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47407-4078-4D3A-9A6A-2288E786DAAC}" type="datetimeFigureOut">
              <a:rPr lang="en-US" smtClean="0"/>
              <a:pPr/>
              <a:t>2/8/2016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FCE7F-1D14-4C33-8C63-6A26951D7A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744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812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214290"/>
            <a:ext cx="835824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“KÜÇÜK BULUTUN BAŞINDAN GEÇENLER” 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METNİ İŞLENİŞ SÜRESİ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71472" y="1285860"/>
            <a:ext cx="7929618" cy="49292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500" dirty="0" smtClean="0">
              <a:solidFill>
                <a:srgbClr val="7030A0"/>
              </a:solidFill>
              <a:latin typeface="Hand writing Mutlu" pitchFamily="2" charset="0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143108" y="1643050"/>
            <a:ext cx="621510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Ön bilgileri harekete geçirirler.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143108" y="2357430"/>
            <a:ext cx="621510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Metni tanır ve tahmin ederler.  ( 1. Etkinlik)</a:t>
            </a:r>
            <a:endParaRPr lang="tr-TR" sz="2000" dirty="0" smtClean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143108" y="2928934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Okuma ve anlama becerilerini geliştirirler.               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143108" y="3714752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Görsel okuma becerilerini geliştirirler.                    (2. </a:t>
            </a:r>
            <a:r>
              <a:rPr lang="tr-TR" sz="2000" noProof="0" dirty="0" smtClean="0">
                <a:solidFill>
                  <a:srgbClr val="7030A0"/>
                </a:solidFill>
                <a:latin typeface="Arial Black" pitchFamily="34" charset="0"/>
              </a:rPr>
              <a:t>, </a:t>
            </a: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3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. ve 4.  Etkinlik)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2143108" y="4500570"/>
            <a:ext cx="621510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Kelime dağarcıklarını zenginleştirirler.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2143108" y="5214950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Metni incelerler.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642910" y="5214950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6.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42910" y="3714752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4.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642910" y="4500570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5.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42910" y="2357430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800" b="1" dirty="0" smtClean="0">
                <a:solidFill>
                  <a:srgbClr val="7030A0"/>
                </a:solidFill>
                <a:latin typeface="Arial Black" pitchFamily="34" charset="0"/>
              </a:rPr>
              <a:t>2. DERS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642910" y="3000372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3.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642910" y="1785926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571472" y="1285860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7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SÜRE : 10+2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2214554"/>
            <a:ext cx="6500858" cy="70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3286124"/>
            <a:ext cx="728667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4857760"/>
            <a:ext cx="728667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5929330"/>
            <a:ext cx="5444328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1" y="1142984"/>
            <a:ext cx="204788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2357430"/>
            <a:ext cx="1928826" cy="108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1" y="3571876"/>
            <a:ext cx="213361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4857760"/>
            <a:ext cx="1857388" cy="176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5643577"/>
            <a:ext cx="6429420" cy="92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42910" y="2000240"/>
            <a:ext cx="764386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Küçük bulut parçaları saklambaç oynuyorlardı.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42910" y="2500306"/>
            <a:ext cx="7643866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Küçük bir bulut farkında olmadan arkadaşlarından ayrıldı.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642910" y="3000372"/>
            <a:ext cx="7643866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Bir rüzgar küçük bulutu önüne katıp götürdü.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71472" y="3429000"/>
            <a:ext cx="771530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Bir gün rüzgar kayboldu,bulut düşmeye başladı.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571472" y="3857628"/>
            <a:ext cx="771530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7500" lnSpcReduction="2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Küçük bulut düşerken soğuk havayla karşılaşıp yağmura dönüştü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.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71472" y="4286256"/>
            <a:ext cx="7715304" cy="3571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Yağmur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 damlaları birleşerek dereye dönüştüler.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571472" y="4714884"/>
            <a:ext cx="7715304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ALFABET98" pitchFamily="2" charset="0"/>
              </a:rPr>
              <a:t>Köyler</a:t>
            </a: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, ovalar,</a:t>
            </a:r>
            <a:r>
              <a:rPr kumimoji="0" lang="tr-TR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 şehirler aşarak denize döküldüler.</a:t>
            </a:r>
            <a:endParaRPr kumimoji="0" lang="tr-T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71472" y="5214950"/>
            <a:ext cx="7715304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LFABET98" pitchFamily="2" charset="0"/>
              </a:rPr>
              <a:t>Su damlaları denizde buharlaşarak gökyüzüne çıktılar.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571472" y="5786454"/>
            <a:ext cx="771530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200" b="1" dirty="0" smtClean="0">
                <a:solidFill>
                  <a:srgbClr val="FF0000"/>
                </a:solidFill>
                <a:latin typeface="ALFABET98" pitchFamily="2" charset="0"/>
              </a:rPr>
              <a:t>Küçük bulut gökyüzünde arkadaşlarını ve akrabalarını gördü.</a:t>
            </a:r>
            <a:endParaRPr kumimoji="0" lang="tr-TR" sz="2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LFABET98" pitchFamily="2" charset="0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3 Düz Ok Bağlayıcısı"/>
          <p:cNvCxnSpPr/>
          <p:nvPr/>
        </p:nvCxnSpPr>
        <p:spPr>
          <a:xfrm>
            <a:off x="4357686" y="3357562"/>
            <a:ext cx="1357322" cy="7858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4214810" y="3857628"/>
            <a:ext cx="1500198" cy="85725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 flipV="1">
            <a:off x="3714744" y="3143248"/>
            <a:ext cx="2214578" cy="128588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4000496" y="5000636"/>
            <a:ext cx="1643074" cy="35719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3 Düz Ok Bağlayıcısı"/>
          <p:cNvCxnSpPr/>
          <p:nvPr/>
        </p:nvCxnSpPr>
        <p:spPr>
          <a:xfrm>
            <a:off x="2428860" y="5500702"/>
            <a:ext cx="4929222" cy="9286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Ok Bağlayıcısı"/>
          <p:cNvCxnSpPr/>
          <p:nvPr/>
        </p:nvCxnSpPr>
        <p:spPr>
          <a:xfrm>
            <a:off x="3643306" y="2357430"/>
            <a:ext cx="3714776" cy="25717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6715140" y="2500306"/>
            <a:ext cx="642942" cy="21431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 rot="5400000">
            <a:off x="4964909" y="2464587"/>
            <a:ext cx="3143272" cy="16430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4714876" y="3500438"/>
            <a:ext cx="2643206" cy="5000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142984"/>
            <a:ext cx="34290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1428728" y="4500570"/>
            <a:ext cx="678661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Hazırlayan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: </a:t>
            </a:r>
            <a:r>
              <a:rPr kumimoji="0" lang="tr-TR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Ethem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 ÇAKMAKCI</a:t>
            </a:r>
          </a:p>
        </p:txBody>
      </p:sp>
    </p:spTree>
  </p:cSld>
  <p:clrMapOvr>
    <a:masterClrMapping/>
  </p:clrMapOvr>
  <p:transition spd="med">
    <p:wipe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85720" y="500042"/>
            <a:ext cx="15001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7. DERS: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214282" y="1643050"/>
            <a:ext cx="150019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8. DERS: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14282" y="2643182"/>
            <a:ext cx="15001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9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. DERS: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14282" y="3714752"/>
            <a:ext cx="157163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10. DERS: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14282" y="4786322"/>
            <a:ext cx="157163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11.DERS: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14282" y="5786454"/>
            <a:ext cx="157163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12. DERS: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928794" y="50004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Olayları oluş sırasına göre sıralarlar.                                   ( 5. Etkinlik)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1928794" y="1643050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Söz varlığını geliştirirler. ( 6. Etkinlik )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1928794" y="264318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Diğer derslerle ilişkilendirme becerilerini geliştirirler. (Su Döngüsü Deneyi)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1928794" y="371475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Kendini ifade etme becerilerini geliştirirler.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928794" y="4786322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Konuşma</a:t>
            </a:r>
            <a:r>
              <a:rPr kumimoji="0" lang="tr-TR" sz="2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 ve yazma becerilerini geliştirirler.                    ( 7. Etkinlik )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928794" y="5786454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Söz varlığını kullanırlar.( 8. Etkinlik )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AutoShape 11" descr="kedi resimleri ile ilgili görsel sonucu"/>
          <p:cNvSpPr>
            <a:spLocks noChangeAspect="1" noChangeArrowheads="1"/>
          </p:cNvSpPr>
          <p:nvPr/>
        </p:nvSpPr>
        <p:spPr bwMode="auto">
          <a:xfrm>
            <a:off x="0" y="-136525"/>
            <a:ext cx="1657350" cy="12477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>
        <a:normAutofit fontScale="90000" lnSpcReduction="2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rgbClr val="7030A0"/>
            </a:solidFill>
            <a:effectLst/>
            <a:uLnTx/>
            <a:uFillTx/>
            <a:latin typeface="Hand writing Mutlu" pitchFamily="2" charset="0"/>
            <a:ea typeface="+mn-ea"/>
            <a:cs typeface="+mn-cs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5080</TotalTime>
  <Words>233</Words>
  <Application>Microsoft Office PowerPoint</Application>
  <PresentationFormat>Ekran Gösterisi (4:3)</PresentationFormat>
  <Paragraphs>38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4" baseType="lpstr">
      <vt:lpstr>ALFABET98</vt:lpstr>
      <vt:lpstr>Arial</vt:lpstr>
      <vt:lpstr>Arial Black</vt:lpstr>
      <vt:lpstr>Calibri</vt:lpstr>
      <vt:lpstr>Hand writing Mutlu</vt:lpstr>
      <vt:lpstr>Vijaya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zeynep</dc:creator>
  <cp:keywords>www.sorubak.com</cp:keywords>
  <dc:description>www.sorubak.com</dc:description>
  <cp:lastModifiedBy>doğan</cp:lastModifiedBy>
  <cp:revision>535</cp:revision>
  <dcterms:created xsi:type="dcterms:W3CDTF">2013-08-21T06:58:24Z</dcterms:created>
  <dcterms:modified xsi:type="dcterms:W3CDTF">2016-02-08T20:17:08Z</dcterms:modified>
  <cp:category>www.sorubak.com</cp:category>
</cp:coreProperties>
</file>