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07" r:id="rId2"/>
    <p:sldId id="462" r:id="rId3"/>
    <p:sldId id="463" r:id="rId4"/>
    <p:sldId id="464" r:id="rId5"/>
    <p:sldId id="465" r:id="rId6"/>
    <p:sldId id="466" r:id="rId7"/>
    <p:sldId id="421" r:id="rId8"/>
    <p:sldId id="411" r:id="rId9"/>
    <p:sldId id="449" r:id="rId10"/>
    <p:sldId id="450" r:id="rId11"/>
    <p:sldId id="439" r:id="rId12"/>
    <p:sldId id="454" r:id="rId13"/>
    <p:sldId id="455" r:id="rId14"/>
    <p:sldId id="461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99"/>
    <a:srgbClr val="0000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89" autoAdjust="0"/>
    <p:restoredTop sz="94624" autoAdjust="0"/>
  </p:normalViewPr>
  <p:slideViewPr>
    <p:cSldViewPr>
      <p:cViewPr varScale="1">
        <p:scale>
          <a:sx n="70" d="100"/>
          <a:sy n="70" d="100"/>
        </p:scale>
        <p:origin x="127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847407-4078-4D3A-9A6A-2288E786DAAC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FCE7F-1D14-4C33-8C63-6A26951D7A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814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7FCE7F-1D14-4C33-8C63-6A26951D7A6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087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d"/>
    <p:sndAc>
      <p:stSnd>
        <p:snd r:embed="rId13" name="camera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428596" y="214290"/>
            <a:ext cx="8358246" cy="7858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“KİRPİCİK” METNİ İŞLENİŞ SÜRESİ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571472" y="1285860"/>
            <a:ext cx="7929618" cy="49292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2500" dirty="0" smtClean="0">
              <a:solidFill>
                <a:srgbClr val="7030A0"/>
              </a:solidFill>
              <a:latin typeface="Hand writing Mutlu" pitchFamily="2" charset="0"/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071670" y="2000240"/>
            <a:ext cx="6215106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0000"/>
          </a:bodyPr>
          <a:lstStyle/>
          <a:p>
            <a:pPr>
              <a:spcBef>
                <a:spcPct val="0"/>
              </a:spcBef>
            </a:pPr>
            <a:r>
              <a:rPr lang="tr-TR" sz="2100" dirty="0" smtClean="0">
                <a:solidFill>
                  <a:srgbClr val="7030A0"/>
                </a:solidFill>
                <a:latin typeface="Arial Black" pitchFamily="34" charset="0"/>
              </a:rPr>
              <a:t>Dinleme becerilerini geliştirirler. ( 1. Etkinlik)</a:t>
            </a:r>
            <a:endParaRPr kumimoji="0" lang="tr-TR" sz="21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2071670" y="4214818"/>
            <a:ext cx="6215106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tr-TR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Değerlendirme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2071670" y="3571876"/>
            <a:ext cx="6215106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tr-TR" dirty="0" smtClean="0">
                <a:solidFill>
                  <a:srgbClr val="7030A0"/>
                </a:solidFill>
                <a:latin typeface="Arial Black" pitchFamily="34" charset="0"/>
              </a:rPr>
              <a:t>Konuşma ve yazma becerisini geliştirirler.                    (3. ve 4. Etkinlik)</a:t>
            </a:r>
            <a:endParaRPr lang="tr-TR" dirty="0" smtClean="0">
              <a:solidFill>
                <a:srgbClr val="7030A0"/>
              </a:solidFill>
              <a:latin typeface="Hand writing Mutlu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2071670" y="2714620"/>
            <a:ext cx="6215106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tr-TR" dirty="0" smtClean="0">
                <a:solidFill>
                  <a:srgbClr val="7030A0"/>
                </a:solidFill>
                <a:latin typeface="Arial Black" pitchFamily="34" charset="0"/>
              </a:rPr>
              <a:t>Metni incelerler. (2. Etkinlik)</a:t>
            </a:r>
          </a:p>
        </p:txBody>
      </p:sp>
      <p:sp>
        <p:nvSpPr>
          <p:cNvPr id="21" name="20 Metin kutusu"/>
          <p:cNvSpPr txBox="1"/>
          <p:nvPr/>
        </p:nvSpPr>
        <p:spPr>
          <a:xfrm>
            <a:off x="571472" y="4214818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>
                <a:solidFill>
                  <a:srgbClr val="7030A0"/>
                </a:solidFill>
                <a:latin typeface="Arial Black" pitchFamily="34" charset="0"/>
              </a:rPr>
              <a:t>4. DERS: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571472" y="2714620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525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3800" b="1" dirty="0" smtClean="0">
                <a:solidFill>
                  <a:srgbClr val="7030A0"/>
                </a:solidFill>
                <a:latin typeface="Arial Black" pitchFamily="34" charset="0"/>
              </a:rPr>
              <a:t>2. DERS</a:t>
            </a:r>
            <a:r>
              <a:rPr lang="tr-TR" sz="4400" dirty="0" smtClean="0">
                <a:solidFill>
                  <a:srgbClr val="7030A0"/>
                </a:solidFill>
                <a:latin typeface="Hand writing Mutlu" pitchFamily="2" charset="0"/>
              </a:rPr>
              <a:t>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571472" y="3571876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>
                <a:solidFill>
                  <a:srgbClr val="7030A0"/>
                </a:solidFill>
                <a:latin typeface="Arial Black" pitchFamily="34" charset="0"/>
              </a:rPr>
              <a:t>3. DERS: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571472" y="2071678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1.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642910" y="1428736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SÜRE : 4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5143536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428604"/>
            <a:ext cx="9144000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714488"/>
            <a:ext cx="5619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4071942"/>
            <a:ext cx="58769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5786454"/>
            <a:ext cx="8372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16 Metin kutusu"/>
          <p:cNvSpPr txBox="1"/>
          <p:nvPr/>
        </p:nvSpPr>
        <p:spPr>
          <a:xfrm>
            <a:off x="3143240" y="1357298"/>
            <a:ext cx="642942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lı</a:t>
            </a:r>
            <a:endParaRPr kumimoji="0" lang="tr-TR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2285984" y="2571744"/>
            <a:ext cx="785818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suz</a:t>
            </a:r>
            <a:endParaRPr kumimoji="0" lang="tr-TR" sz="2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2214546" y="6000768"/>
            <a:ext cx="571504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lık</a:t>
            </a:r>
            <a:endParaRPr kumimoji="0" lang="tr-TR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2143108" y="3643314"/>
            <a:ext cx="714380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ci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3929058" y="4786322"/>
            <a:ext cx="642942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lık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4 Düz Ok Bağlayıcısı"/>
          <p:cNvCxnSpPr/>
          <p:nvPr/>
        </p:nvCxnSpPr>
        <p:spPr>
          <a:xfrm rot="16200000" flipH="1">
            <a:off x="2214546" y="2928934"/>
            <a:ext cx="4714908" cy="171451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rot="5400000" flipH="1" flipV="1">
            <a:off x="3607587" y="1178703"/>
            <a:ext cx="1785950" cy="157163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rot="5400000" flipH="1" flipV="1">
            <a:off x="3714744" y="2714620"/>
            <a:ext cx="1571636" cy="157163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 rot="5400000" flipH="1" flipV="1">
            <a:off x="3643306" y="4357694"/>
            <a:ext cx="1714512" cy="157163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7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1142984"/>
            <a:ext cx="342902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1428728" y="4500570"/>
            <a:ext cx="6786610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82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Hazırlayan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 : </a:t>
            </a:r>
            <a:r>
              <a:rPr kumimoji="0" lang="tr-TR" sz="44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ijaya" pitchFamily="34" charset="0"/>
                <a:cs typeface="Vijaya" pitchFamily="34" charset="0"/>
              </a:rPr>
              <a:t>Ethem</a:t>
            </a:r>
            <a:r>
              <a:rPr kumimoji="0" lang="tr-TR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ijaya" pitchFamily="34" charset="0"/>
                <a:cs typeface="Vijaya" pitchFamily="34" charset="0"/>
              </a:rPr>
              <a:t> ÇAKMAKCI</a:t>
            </a:r>
          </a:p>
        </p:txBody>
      </p:sp>
    </p:spTree>
  </p:cSld>
  <p:clrMapOvr>
    <a:masterClrMapping/>
  </p:clrMapOvr>
  <p:transition spd="med">
    <p:wipe dir="d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8582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etin kutusu"/>
          <p:cNvSpPr txBox="1"/>
          <p:nvPr/>
        </p:nvSpPr>
        <p:spPr>
          <a:xfrm>
            <a:off x="1428728" y="1643050"/>
            <a:ext cx="2000264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Nereden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5072066" y="1643050"/>
            <a:ext cx="1714512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niçin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1928794" y="2071678"/>
            <a:ext cx="2071702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kirpicik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4786314" y="2500306"/>
            <a:ext cx="1785950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telaş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4429124" y="2857496"/>
            <a:ext cx="1785950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Ayol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2285984" y="3214686"/>
            <a:ext cx="1785950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fenalık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3500430" y="4286256"/>
            <a:ext cx="2428892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yuvana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1357290" y="3643314"/>
            <a:ext cx="2000264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Başını</a:t>
            </a:r>
          </a:p>
        </p:txBody>
      </p:sp>
      <p:sp>
        <p:nvSpPr>
          <p:cNvPr id="12" name="11 Metin kutusu"/>
          <p:cNvSpPr txBox="1"/>
          <p:nvPr/>
        </p:nvSpPr>
        <p:spPr>
          <a:xfrm>
            <a:off x="2643174" y="5143512"/>
            <a:ext cx="1571636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korkma</a:t>
            </a:r>
          </a:p>
        </p:txBody>
      </p:sp>
      <p:sp>
        <p:nvSpPr>
          <p:cNvPr id="13" name="12 Metin kutusu"/>
          <p:cNvSpPr txBox="1"/>
          <p:nvPr/>
        </p:nvSpPr>
        <p:spPr>
          <a:xfrm>
            <a:off x="5072066" y="5572140"/>
            <a:ext cx="2000264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senindir</a:t>
            </a:r>
          </a:p>
        </p:txBody>
      </p:sp>
      <p:sp>
        <p:nvSpPr>
          <p:cNvPr id="14" name="13 Metin kutusu"/>
          <p:cNvSpPr txBox="1"/>
          <p:nvPr/>
        </p:nvSpPr>
        <p:spPr>
          <a:xfrm>
            <a:off x="2571736" y="6072206"/>
            <a:ext cx="1785950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güzel</a:t>
            </a:r>
          </a:p>
        </p:txBody>
      </p:sp>
      <p:sp>
        <p:nvSpPr>
          <p:cNvPr id="15" name="14 Metin kutusu"/>
          <p:cNvSpPr txBox="1"/>
          <p:nvPr/>
        </p:nvSpPr>
        <p:spPr>
          <a:xfrm>
            <a:off x="6000760" y="6429396"/>
            <a:ext cx="1071570" cy="4286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Latif</a:t>
            </a: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500166" y="357166"/>
            <a:ext cx="5857916" cy="9286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Metni inceleyelim</a:t>
            </a:r>
          </a:p>
        </p:txBody>
      </p:sp>
      <p:sp>
        <p:nvSpPr>
          <p:cNvPr id="3" name="2 Metin kutusu"/>
          <p:cNvSpPr txBox="1"/>
          <p:nvPr/>
        </p:nvSpPr>
        <p:spPr>
          <a:xfrm>
            <a:off x="500034" y="1643050"/>
            <a:ext cx="7786742" cy="10715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Sokağa ne gelmiştir?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500034" y="3000372"/>
            <a:ext cx="7786742" cy="14287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İnsanlar kirpiciği görünce nasıl davranıyorlar?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500034" y="4714884"/>
            <a:ext cx="7858180" cy="12858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Şiirde anlatılanlara göre kirpiciğin hakkı olan şeyler nelerdir?</a:t>
            </a: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2918"/>
            <a:ext cx="9144000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etin kutusu"/>
          <p:cNvSpPr txBox="1"/>
          <p:nvPr/>
        </p:nvSpPr>
        <p:spPr>
          <a:xfrm>
            <a:off x="1000100" y="3000372"/>
            <a:ext cx="3143272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7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Hayvan sevgisi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5214942" y="3214686"/>
            <a:ext cx="3929058" cy="8572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Herkeste bir merak, bir telaş,</a:t>
            </a: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Bunda şaşılacak ne var?</a:t>
            </a: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214290"/>
            <a:ext cx="914400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ctr">
        <a:normAutofit fontScale="90000" lnSpcReduction="20000"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rgbClr val="7030A0"/>
            </a:solidFill>
            <a:effectLst/>
            <a:uLnTx/>
            <a:uFillTx/>
            <a:latin typeface="Hand writing Mutlu" pitchFamily="2" charset="0"/>
            <a:ea typeface="+mn-ea"/>
            <a:cs typeface="+mn-cs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5057</TotalTime>
  <Words>115</Words>
  <Application>Microsoft Office PowerPoint</Application>
  <PresentationFormat>Ekran Gösterisi (4:3)</PresentationFormat>
  <Paragraphs>37</Paragraphs>
  <Slides>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21" baseType="lpstr">
      <vt:lpstr>Arial</vt:lpstr>
      <vt:lpstr>Arial Black</vt:lpstr>
      <vt:lpstr>Calibri</vt:lpstr>
      <vt:lpstr>Hand writing Mutlu</vt:lpstr>
      <vt:lpstr>Times New Roman</vt:lpstr>
      <vt:lpstr>Vijaya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zeynep</dc:creator>
  <cp:lastModifiedBy>doğan</cp:lastModifiedBy>
  <cp:revision>526</cp:revision>
  <dcterms:created xsi:type="dcterms:W3CDTF">2013-08-21T06:58:24Z</dcterms:created>
  <dcterms:modified xsi:type="dcterms:W3CDTF">2016-01-18T17:50:28Z</dcterms:modified>
</cp:coreProperties>
</file>