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9EB6"/>
    <a:srgbClr val="B9B229"/>
    <a:srgbClr val="F61E8A"/>
    <a:srgbClr val="3E67EA"/>
    <a:srgbClr val="D4E218"/>
    <a:srgbClr val="7C6504"/>
    <a:srgbClr val="FD9E35"/>
    <a:srgbClr val="FF00FF"/>
    <a:srgbClr val="557808"/>
    <a:srgbClr val="2D53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E4EED0-49B3-4B40-B6ED-3AA7E2662503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9E7E19-5893-4937-ADD9-FB49723963D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922526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altLang="tr-TR" smtClean="0"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9E7E19-5893-4937-ADD9-FB49723963DE}" type="slidenum">
              <a:rPr lang="tr-TR" smtClean="0"/>
              <a:t>23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083719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algn="ctr"/>
            <a:r>
              <a:rPr lang="tr-TR" sz="11500" i="1" u="sng" dirty="0">
                <a:solidFill>
                  <a:srgbClr val="FF0000"/>
                </a:solidFill>
              </a:rPr>
              <a:t>M</a:t>
            </a:r>
            <a:r>
              <a:rPr lang="tr-TR" sz="11500" b="1" i="1" u="sng" dirty="0" smtClean="0">
                <a:solidFill>
                  <a:srgbClr val="FF0000"/>
                </a:solidFill>
              </a:rPr>
              <a:t>ESLEKLER</a:t>
            </a:r>
            <a:endParaRPr lang="tr-TR" sz="11500" b="1" i="1" u="sng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0769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143000"/>
          </a:xfrm>
        </p:spPr>
        <p:txBody>
          <a:bodyPr/>
          <a:lstStyle/>
          <a:p>
            <a:pPr algn="ctr"/>
            <a:r>
              <a:rPr lang="tr-TR" b="1" i="1" u="sng" dirty="0" smtClean="0"/>
              <a:t>DOCTOR</a:t>
            </a:r>
            <a:endParaRPr lang="tr-TR" b="1" i="1" u="sng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196752"/>
            <a:ext cx="9011361" cy="5661248"/>
          </a:xfrm>
        </p:spPr>
      </p:pic>
    </p:spTree>
    <p:extLst>
      <p:ext uri="{BB962C8B-B14F-4D97-AF65-F5344CB8AC3E}">
        <p14:creationId xmlns:p14="http://schemas.microsoft.com/office/powerpoint/2010/main" val="2690103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-27710" y="-16348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tr-TR" sz="4800" b="1" i="1" u="sng" dirty="0" smtClean="0"/>
              <a:t>FARMER</a:t>
            </a:r>
            <a:endParaRPr lang="tr-TR" sz="4800" b="1" i="1" u="sng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24744"/>
            <a:ext cx="9144000" cy="5733256"/>
          </a:xfrm>
        </p:spPr>
      </p:pic>
    </p:spTree>
    <p:extLst>
      <p:ext uri="{BB962C8B-B14F-4D97-AF65-F5344CB8AC3E}">
        <p14:creationId xmlns:p14="http://schemas.microsoft.com/office/powerpoint/2010/main" val="3224141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-13855" y="-44057"/>
            <a:ext cx="8229600" cy="1143000"/>
          </a:xfrm>
        </p:spPr>
        <p:txBody>
          <a:bodyPr/>
          <a:lstStyle/>
          <a:p>
            <a:pPr algn="ctr"/>
            <a:r>
              <a:rPr lang="tr-TR" b="1" i="1" u="sng" dirty="0" smtClean="0">
                <a:solidFill>
                  <a:srgbClr val="2D5337"/>
                </a:solidFill>
              </a:rPr>
              <a:t>HAİR DRESSER</a:t>
            </a:r>
            <a:endParaRPr lang="tr-TR" b="1" i="1" u="sng" dirty="0">
              <a:solidFill>
                <a:srgbClr val="2D5337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24744"/>
            <a:ext cx="9144000" cy="5733256"/>
          </a:xfrm>
        </p:spPr>
      </p:pic>
    </p:spTree>
    <p:extLst>
      <p:ext uri="{BB962C8B-B14F-4D97-AF65-F5344CB8AC3E}">
        <p14:creationId xmlns:p14="http://schemas.microsoft.com/office/powerpoint/2010/main" val="93406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143000"/>
          </a:xfrm>
        </p:spPr>
        <p:txBody>
          <a:bodyPr/>
          <a:lstStyle/>
          <a:p>
            <a:pPr algn="ctr"/>
            <a:r>
              <a:rPr lang="tr-TR" b="1" i="1" u="sng" dirty="0">
                <a:solidFill>
                  <a:srgbClr val="557808"/>
                </a:solidFill>
              </a:rPr>
              <a:t>Builder</a:t>
            </a: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24744"/>
            <a:ext cx="9144000" cy="5733256"/>
          </a:xfrm>
        </p:spPr>
      </p:pic>
    </p:spTree>
    <p:extLst>
      <p:ext uri="{BB962C8B-B14F-4D97-AF65-F5344CB8AC3E}">
        <p14:creationId xmlns:p14="http://schemas.microsoft.com/office/powerpoint/2010/main" val="2923713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-41563" y="-2494"/>
            <a:ext cx="8229600" cy="1143000"/>
          </a:xfrm>
        </p:spPr>
        <p:txBody>
          <a:bodyPr/>
          <a:lstStyle/>
          <a:p>
            <a:pPr algn="ctr"/>
            <a:r>
              <a:rPr lang="tr-TR" b="1" i="1" u="sng" dirty="0" smtClean="0">
                <a:solidFill>
                  <a:srgbClr val="FF00FF"/>
                </a:solidFill>
              </a:rPr>
              <a:t>LAWYER</a:t>
            </a:r>
            <a:endParaRPr lang="tr-TR" b="1" i="1" u="sng" dirty="0">
              <a:solidFill>
                <a:srgbClr val="FF00FF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24744"/>
            <a:ext cx="9144000" cy="5748337"/>
          </a:xfrm>
        </p:spPr>
      </p:pic>
    </p:spTree>
    <p:extLst>
      <p:ext uri="{BB962C8B-B14F-4D97-AF65-F5344CB8AC3E}">
        <p14:creationId xmlns:p14="http://schemas.microsoft.com/office/powerpoint/2010/main" val="57419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0" y="-31"/>
            <a:ext cx="8229600" cy="1143000"/>
          </a:xfrm>
        </p:spPr>
        <p:txBody>
          <a:bodyPr/>
          <a:lstStyle/>
          <a:p>
            <a:pPr algn="ctr"/>
            <a:r>
              <a:rPr lang="tr-TR" b="1" i="1" u="sng" dirty="0" smtClean="0">
                <a:solidFill>
                  <a:srgbClr val="D4E218"/>
                </a:solidFill>
              </a:rPr>
              <a:t>CARPENTER</a:t>
            </a:r>
            <a:endParaRPr lang="tr-TR" b="1" i="1" u="sng" dirty="0">
              <a:solidFill>
                <a:srgbClr val="D4E218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24744"/>
            <a:ext cx="9144000" cy="5733255"/>
          </a:xfrm>
        </p:spPr>
      </p:pic>
    </p:spTree>
    <p:extLst>
      <p:ext uri="{BB962C8B-B14F-4D97-AF65-F5344CB8AC3E}">
        <p14:creationId xmlns:p14="http://schemas.microsoft.com/office/powerpoint/2010/main" val="173049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-13855" y="-16349"/>
            <a:ext cx="8229600" cy="1143000"/>
          </a:xfrm>
        </p:spPr>
        <p:txBody>
          <a:bodyPr/>
          <a:lstStyle/>
          <a:p>
            <a:pPr algn="ctr"/>
            <a:r>
              <a:rPr lang="tr-TR" b="1" i="1" u="sng" dirty="0" err="1"/>
              <a:t>Accountant</a:t>
            </a:r>
            <a:endParaRPr lang="tr-TR" b="1" i="1" u="sng" dirty="0">
              <a:solidFill>
                <a:srgbClr val="FD9E35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24744"/>
            <a:ext cx="9144000" cy="5739108"/>
          </a:xfrm>
        </p:spPr>
      </p:pic>
    </p:spTree>
    <p:extLst>
      <p:ext uri="{BB962C8B-B14F-4D97-AF65-F5344CB8AC3E}">
        <p14:creationId xmlns:p14="http://schemas.microsoft.com/office/powerpoint/2010/main" val="3351497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-23548" y="-31"/>
            <a:ext cx="8229600" cy="1143000"/>
          </a:xfrm>
        </p:spPr>
        <p:txBody>
          <a:bodyPr/>
          <a:lstStyle/>
          <a:p>
            <a:pPr algn="ctr"/>
            <a:r>
              <a:rPr lang="tr-TR" b="1" i="1" u="sng" dirty="0" smtClean="0">
                <a:solidFill>
                  <a:srgbClr val="D4E218"/>
                </a:solidFill>
              </a:rPr>
              <a:t>ENGİNEER</a:t>
            </a:r>
            <a:endParaRPr lang="tr-TR" b="1" i="1" u="sng" dirty="0">
              <a:solidFill>
                <a:srgbClr val="D4E218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24744"/>
            <a:ext cx="9143999" cy="5757828"/>
          </a:xfrm>
        </p:spPr>
      </p:pic>
    </p:spTree>
    <p:extLst>
      <p:ext uri="{BB962C8B-B14F-4D97-AF65-F5344CB8AC3E}">
        <p14:creationId xmlns:p14="http://schemas.microsoft.com/office/powerpoint/2010/main" val="1273711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143000"/>
          </a:xfrm>
        </p:spPr>
        <p:txBody>
          <a:bodyPr/>
          <a:lstStyle/>
          <a:p>
            <a:pPr algn="ctr"/>
            <a:r>
              <a:rPr lang="tr-TR" b="1" i="1" u="sng" dirty="0" smtClean="0">
                <a:solidFill>
                  <a:srgbClr val="3E67EA"/>
                </a:solidFill>
              </a:rPr>
              <a:t>NURSE</a:t>
            </a:r>
            <a:endParaRPr lang="tr-TR" b="1" i="1" u="sng" dirty="0">
              <a:solidFill>
                <a:srgbClr val="3E67EA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196753"/>
            <a:ext cx="9144000" cy="5639690"/>
          </a:xfrm>
        </p:spPr>
      </p:pic>
    </p:spTree>
    <p:extLst>
      <p:ext uri="{BB962C8B-B14F-4D97-AF65-F5344CB8AC3E}">
        <p14:creationId xmlns:p14="http://schemas.microsoft.com/office/powerpoint/2010/main" val="3954342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143000"/>
          </a:xfrm>
        </p:spPr>
        <p:txBody>
          <a:bodyPr/>
          <a:lstStyle/>
          <a:p>
            <a:pPr algn="ctr"/>
            <a:r>
              <a:rPr lang="tr-TR" b="1" i="1" u="sng" dirty="0" smtClean="0">
                <a:solidFill>
                  <a:srgbClr val="F61E8A"/>
                </a:solidFill>
              </a:rPr>
              <a:t>PILOT</a:t>
            </a:r>
            <a:endParaRPr lang="tr-TR" b="1" i="1" u="sng" dirty="0">
              <a:solidFill>
                <a:srgbClr val="F61E8A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24744"/>
            <a:ext cx="9144000" cy="5733256"/>
          </a:xfrm>
        </p:spPr>
      </p:pic>
    </p:spTree>
    <p:extLst>
      <p:ext uri="{BB962C8B-B14F-4D97-AF65-F5344CB8AC3E}">
        <p14:creationId xmlns:p14="http://schemas.microsoft.com/office/powerpoint/2010/main" val="232897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-28307" y="-14242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tr-TR" sz="7200" b="1" i="1" u="sng" dirty="0" smtClean="0">
                <a:solidFill>
                  <a:srgbClr val="FF0000"/>
                </a:solidFill>
              </a:rPr>
              <a:t>ACTOR</a:t>
            </a:r>
            <a:endParaRPr lang="tr-TR" sz="8000" b="1" i="1" u="sng" dirty="0">
              <a:solidFill>
                <a:srgbClr val="FF3399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69" y="1143860"/>
            <a:ext cx="9144000" cy="5733256"/>
          </a:xfrm>
        </p:spPr>
      </p:pic>
    </p:spTree>
    <p:extLst>
      <p:ext uri="{BB962C8B-B14F-4D97-AF65-F5344CB8AC3E}">
        <p14:creationId xmlns:p14="http://schemas.microsoft.com/office/powerpoint/2010/main" val="3325682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-6959" y="0"/>
            <a:ext cx="8229600" cy="1143000"/>
          </a:xfrm>
        </p:spPr>
        <p:txBody>
          <a:bodyPr/>
          <a:lstStyle/>
          <a:p>
            <a:pPr algn="ctr"/>
            <a:r>
              <a:rPr lang="tr-TR" b="1" i="1" u="sng" dirty="0" smtClean="0">
                <a:solidFill>
                  <a:srgbClr val="B9B229"/>
                </a:solidFill>
              </a:rPr>
              <a:t>TAİLOR</a:t>
            </a:r>
            <a:endParaRPr lang="tr-TR" b="1" i="1" u="sng" dirty="0">
              <a:solidFill>
                <a:srgbClr val="B9B229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96752"/>
            <a:ext cx="9144000" cy="5661248"/>
          </a:xfrm>
        </p:spPr>
      </p:pic>
    </p:spTree>
    <p:extLst>
      <p:ext uri="{BB962C8B-B14F-4D97-AF65-F5344CB8AC3E}">
        <p14:creationId xmlns:p14="http://schemas.microsoft.com/office/powerpoint/2010/main" val="3426479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0" y="-13886"/>
            <a:ext cx="8229600" cy="1143000"/>
          </a:xfrm>
        </p:spPr>
        <p:txBody>
          <a:bodyPr/>
          <a:lstStyle/>
          <a:p>
            <a:pPr algn="ctr"/>
            <a:r>
              <a:rPr lang="tr-TR" b="1" i="1" u="sng" dirty="0" smtClean="0">
                <a:solidFill>
                  <a:schemeClr val="accent1">
                    <a:lumMod val="75000"/>
                  </a:schemeClr>
                </a:solidFill>
              </a:rPr>
              <a:t>WET</a:t>
            </a:r>
            <a:endParaRPr lang="tr-TR" b="1" i="1" u="sng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24744"/>
            <a:ext cx="9144000" cy="5733256"/>
          </a:xfrm>
        </p:spPr>
      </p:pic>
    </p:spTree>
    <p:extLst>
      <p:ext uri="{BB962C8B-B14F-4D97-AF65-F5344CB8AC3E}">
        <p14:creationId xmlns:p14="http://schemas.microsoft.com/office/powerpoint/2010/main" val="3922432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-21348" y="0"/>
            <a:ext cx="8229600" cy="1143000"/>
          </a:xfrm>
        </p:spPr>
        <p:txBody>
          <a:bodyPr/>
          <a:lstStyle/>
          <a:p>
            <a:pPr algn="ctr"/>
            <a:r>
              <a:rPr lang="tr-TR" b="1" i="1" u="sng" dirty="0" smtClean="0">
                <a:solidFill>
                  <a:srgbClr val="289EB6"/>
                </a:solidFill>
              </a:rPr>
              <a:t>WAİTER</a:t>
            </a:r>
            <a:endParaRPr lang="tr-TR" b="1" i="1" u="sng" dirty="0">
              <a:solidFill>
                <a:srgbClr val="289EB6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24744"/>
            <a:ext cx="9144000" cy="5733256"/>
          </a:xfrm>
        </p:spPr>
      </p:pic>
    </p:spTree>
    <p:extLst>
      <p:ext uri="{BB962C8B-B14F-4D97-AF65-F5344CB8AC3E}">
        <p14:creationId xmlns:p14="http://schemas.microsoft.com/office/powerpoint/2010/main" val="4042836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conveyor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tr-TR" sz="6600" b="1" i="1" u="sng" dirty="0" smtClean="0"/>
              <a:t>HAZIRLAYAN:AHMET YASİN</a:t>
            </a:r>
          </a:p>
          <a:p>
            <a:pPr marL="0" indent="0" algn="ctr">
              <a:buNone/>
            </a:pPr>
            <a:r>
              <a:rPr lang="tr-TR" sz="6600" b="1" i="1" u="sng" dirty="0" smtClean="0"/>
              <a:t> YAŞAR</a:t>
            </a:r>
          </a:p>
          <a:p>
            <a:pPr marL="0" indent="0" algn="ctr">
              <a:buNone/>
            </a:pPr>
            <a:endParaRPr lang="tr-TR" sz="6600" b="1" i="1" u="sng" dirty="0"/>
          </a:p>
        </p:txBody>
      </p:sp>
    </p:spTree>
    <p:extLst>
      <p:ext uri="{BB962C8B-B14F-4D97-AF65-F5344CB8AC3E}">
        <p14:creationId xmlns:p14="http://schemas.microsoft.com/office/powerpoint/2010/main" val="75930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143000"/>
          </a:xfrm>
        </p:spPr>
        <p:txBody>
          <a:bodyPr/>
          <a:lstStyle/>
          <a:p>
            <a:pPr algn="ctr"/>
            <a:r>
              <a:rPr lang="tr-TR" b="1" i="1" u="sng" dirty="0" err="1">
                <a:solidFill>
                  <a:srgbClr val="FF3399"/>
                </a:solidFill>
              </a:rPr>
              <a:t>Scientist</a:t>
            </a:r>
            <a:endParaRPr lang="tr-TR" b="1" i="1" u="sng" dirty="0">
              <a:solidFill>
                <a:srgbClr val="FF3399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29548"/>
            <a:ext cx="9144000" cy="5728452"/>
          </a:xfrm>
        </p:spPr>
      </p:pic>
    </p:spTree>
    <p:extLst>
      <p:ext uri="{BB962C8B-B14F-4D97-AF65-F5344CB8AC3E}">
        <p14:creationId xmlns:p14="http://schemas.microsoft.com/office/powerpoint/2010/main" val="1354600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143000"/>
          </a:xfrm>
        </p:spPr>
        <p:txBody>
          <a:bodyPr/>
          <a:lstStyle/>
          <a:p>
            <a:pPr algn="ctr"/>
            <a:r>
              <a:rPr lang="tr-TR" b="1" i="1" u="sng" dirty="0" smtClean="0">
                <a:solidFill>
                  <a:srgbClr val="692917"/>
                </a:solidFill>
              </a:rPr>
              <a:t>DENTİST</a:t>
            </a:r>
            <a:endParaRPr lang="tr-TR" b="1" i="1" u="sng" dirty="0">
              <a:solidFill>
                <a:srgbClr val="692917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96752"/>
            <a:ext cx="9143999" cy="5661248"/>
          </a:xfrm>
        </p:spPr>
      </p:pic>
    </p:spTree>
    <p:extLst>
      <p:ext uri="{BB962C8B-B14F-4D97-AF65-F5344CB8AC3E}">
        <p14:creationId xmlns:p14="http://schemas.microsoft.com/office/powerpoint/2010/main" val="524679879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-31576" y="0"/>
            <a:ext cx="8229600" cy="1143000"/>
          </a:xfrm>
        </p:spPr>
        <p:txBody>
          <a:bodyPr/>
          <a:lstStyle/>
          <a:p>
            <a:pPr algn="ctr"/>
            <a:r>
              <a:rPr lang="tr-TR" b="1" i="1" u="sng" dirty="0" smtClean="0">
                <a:solidFill>
                  <a:srgbClr val="FFFF00"/>
                </a:solidFill>
              </a:rPr>
              <a:t>ARCHİTECT</a:t>
            </a:r>
            <a:endParaRPr lang="tr-TR" b="1" i="1" u="sng" dirty="0">
              <a:solidFill>
                <a:srgbClr val="FFFF00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96752"/>
            <a:ext cx="9144000" cy="5661248"/>
          </a:xfrm>
        </p:spPr>
      </p:pic>
    </p:spTree>
    <p:extLst>
      <p:ext uri="{BB962C8B-B14F-4D97-AF65-F5344CB8AC3E}">
        <p14:creationId xmlns:p14="http://schemas.microsoft.com/office/powerpoint/2010/main" val="604100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r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-20813" y="0"/>
            <a:ext cx="8229600" cy="1143000"/>
          </a:xfrm>
        </p:spPr>
        <p:txBody>
          <a:bodyPr/>
          <a:lstStyle/>
          <a:p>
            <a:pPr algn="ctr"/>
            <a:r>
              <a:rPr lang="tr-TR" b="1" i="1" u="sng" dirty="0" smtClean="0">
                <a:solidFill>
                  <a:srgbClr val="097774"/>
                </a:solidFill>
              </a:rPr>
              <a:t>COOK/CHEF</a:t>
            </a:r>
            <a:endParaRPr lang="tr-TR" b="1" i="1" u="sng" dirty="0">
              <a:solidFill>
                <a:srgbClr val="097774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24744"/>
            <a:ext cx="9144000" cy="5759863"/>
          </a:xfrm>
        </p:spPr>
      </p:pic>
    </p:spTree>
    <p:extLst>
      <p:ext uri="{BB962C8B-B14F-4D97-AF65-F5344CB8AC3E}">
        <p14:creationId xmlns:p14="http://schemas.microsoft.com/office/powerpoint/2010/main" val="1809491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-20279" y="0"/>
            <a:ext cx="8229600" cy="1143000"/>
          </a:xfrm>
        </p:spPr>
        <p:txBody>
          <a:bodyPr/>
          <a:lstStyle/>
          <a:p>
            <a:pPr algn="ctr"/>
            <a:r>
              <a:rPr lang="tr-TR" b="1" i="1" u="sng" dirty="0" smtClean="0">
                <a:solidFill>
                  <a:srgbClr val="576818"/>
                </a:solidFill>
              </a:rPr>
              <a:t>GARDENER</a:t>
            </a:r>
            <a:endParaRPr lang="tr-TR" b="1" i="1" u="sng" dirty="0">
              <a:solidFill>
                <a:srgbClr val="576818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96752"/>
            <a:ext cx="9164351" cy="5661248"/>
          </a:xfrm>
        </p:spPr>
      </p:pic>
    </p:spTree>
    <p:extLst>
      <p:ext uri="{BB962C8B-B14F-4D97-AF65-F5344CB8AC3E}">
        <p14:creationId xmlns:p14="http://schemas.microsoft.com/office/powerpoint/2010/main" val="3638749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-13855" y="-16349"/>
            <a:ext cx="8229600" cy="1143000"/>
          </a:xfrm>
        </p:spPr>
        <p:txBody>
          <a:bodyPr/>
          <a:lstStyle/>
          <a:p>
            <a:pPr algn="ctr"/>
            <a:r>
              <a:rPr lang="tr-TR" b="1" i="1" u="sng" dirty="0" smtClean="0">
                <a:solidFill>
                  <a:srgbClr val="79074B"/>
                </a:solidFill>
              </a:rPr>
              <a:t>BAKER</a:t>
            </a:r>
            <a:endParaRPr lang="tr-TR" b="1" i="1" u="sng" dirty="0">
              <a:solidFill>
                <a:srgbClr val="79074B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24744"/>
            <a:ext cx="9144000" cy="5733255"/>
          </a:xfrm>
        </p:spPr>
      </p:pic>
    </p:spTree>
    <p:extLst>
      <p:ext uri="{BB962C8B-B14F-4D97-AF65-F5344CB8AC3E}">
        <p14:creationId xmlns:p14="http://schemas.microsoft.com/office/powerpoint/2010/main" val="401173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0" y="16737"/>
            <a:ext cx="8229600" cy="1143000"/>
          </a:xfrm>
        </p:spPr>
        <p:txBody>
          <a:bodyPr/>
          <a:lstStyle/>
          <a:p>
            <a:pPr algn="ctr"/>
            <a:r>
              <a:rPr lang="tr-TR" b="1" i="1" u="sng" dirty="0" err="1"/>
              <a:t>Businessman</a:t>
            </a:r>
            <a:endParaRPr lang="tr-TR" b="1" i="1" u="sng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96752"/>
            <a:ext cx="9188256" cy="5661248"/>
          </a:xfrm>
        </p:spPr>
      </p:pic>
    </p:spTree>
    <p:extLst>
      <p:ext uri="{BB962C8B-B14F-4D97-AF65-F5344CB8AC3E}">
        <p14:creationId xmlns:p14="http://schemas.microsoft.com/office/powerpoint/2010/main" val="2058758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49</TotalTime>
  <Words>29</Words>
  <Application>Microsoft Office PowerPoint</Application>
  <PresentationFormat>Ekran Gösterisi (4:3)</PresentationFormat>
  <Paragraphs>26</Paragraphs>
  <Slides>23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23</vt:i4>
      </vt:variant>
    </vt:vector>
  </HeadingPairs>
  <TitlesOfParts>
    <vt:vector size="27" baseType="lpstr">
      <vt:lpstr>Calibri</vt:lpstr>
      <vt:lpstr>Constantia</vt:lpstr>
      <vt:lpstr>Wingdings 2</vt:lpstr>
      <vt:lpstr>Akış</vt:lpstr>
      <vt:lpstr>MESLEKLER</vt:lpstr>
      <vt:lpstr>ACTOR</vt:lpstr>
      <vt:lpstr>Scientist</vt:lpstr>
      <vt:lpstr>DENTİST</vt:lpstr>
      <vt:lpstr>ARCHİTECT</vt:lpstr>
      <vt:lpstr>COOK/CHEF</vt:lpstr>
      <vt:lpstr>GARDENER</vt:lpstr>
      <vt:lpstr>BAKER</vt:lpstr>
      <vt:lpstr>Businessman</vt:lpstr>
      <vt:lpstr>DOCTOR</vt:lpstr>
      <vt:lpstr>FARMER</vt:lpstr>
      <vt:lpstr>HAİR DRESSER</vt:lpstr>
      <vt:lpstr>Builder</vt:lpstr>
      <vt:lpstr>LAWYER</vt:lpstr>
      <vt:lpstr>CARPENTER</vt:lpstr>
      <vt:lpstr>Accountant</vt:lpstr>
      <vt:lpstr>ENGİNEER</vt:lpstr>
      <vt:lpstr>NURSE</vt:lpstr>
      <vt:lpstr>PILOT</vt:lpstr>
      <vt:lpstr>TAİLOR</vt:lpstr>
      <vt:lpstr>WET</vt:lpstr>
      <vt:lpstr>WAİTER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win7</dc:creator>
  <cp:keywords>www.sorubak.com</cp:keywords>
  <cp:lastModifiedBy>doğan</cp:lastModifiedBy>
  <cp:revision>8</cp:revision>
  <dcterms:modified xsi:type="dcterms:W3CDTF">2016-04-20T21:13:29Z</dcterms:modified>
</cp:coreProperties>
</file>