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307" r:id="rId2"/>
    <p:sldId id="467" r:id="rId3"/>
    <p:sldId id="496" r:id="rId4"/>
    <p:sldId id="482" r:id="rId5"/>
    <p:sldId id="483" r:id="rId6"/>
    <p:sldId id="484" r:id="rId7"/>
    <p:sldId id="485" r:id="rId8"/>
    <p:sldId id="486" r:id="rId9"/>
    <p:sldId id="487" r:id="rId10"/>
    <p:sldId id="488" r:id="rId11"/>
    <p:sldId id="489" r:id="rId12"/>
    <p:sldId id="490" r:id="rId13"/>
    <p:sldId id="494" r:id="rId14"/>
    <p:sldId id="493" r:id="rId15"/>
    <p:sldId id="497" r:id="rId16"/>
    <p:sldId id="474" r:id="rId17"/>
    <p:sldId id="471" r:id="rId18"/>
    <p:sldId id="472" r:id="rId19"/>
    <p:sldId id="473" r:id="rId20"/>
    <p:sldId id="480" r:id="rId21"/>
    <p:sldId id="461" r:id="rId2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FF00"/>
    <a:srgbClr val="000099"/>
    <a:srgbClr val="000066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89" autoAdjust="0"/>
    <p:restoredTop sz="94624" autoAdjust="0"/>
  </p:normalViewPr>
  <p:slideViewPr>
    <p:cSldViewPr>
      <p:cViewPr varScale="1">
        <p:scale>
          <a:sx n="70" d="100"/>
          <a:sy n="70" d="100"/>
        </p:scale>
        <p:origin x="1272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847407-4078-4D3A-9A6A-2288E786DAAC}" type="datetimeFigureOut">
              <a:rPr lang="en-US" smtClean="0"/>
              <a:pPr/>
              <a:t>4/10/2016</a:t>
            </a:fld>
            <a:endParaRPr lang="en-US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en-US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7FCE7F-1D14-4C33-8C63-6A26951D7A6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60526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7FCE7F-1D14-4C33-8C63-6A26951D7A61}" type="slidenum">
              <a:rPr lang="en-US" smtClean="0"/>
              <a:pPr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5169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med">
    <p:wipe dir="d"/>
    <p:sndAc>
      <p:stSnd>
        <p:snd r:embed="rId1" name="camera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pPr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wipe dir="d"/>
    <p:sndAc>
      <p:stSnd>
        <p:snd r:embed="rId13" name="camera.wav"/>
      </p:stSnd>
    </p:sndAc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428596" y="214290"/>
            <a:ext cx="8358246" cy="7858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0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“HATIRLI MİSAFİR” METNİ İŞLENİŞ SÜRESİ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571472" y="1285860"/>
            <a:ext cx="7929618" cy="492922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2500" dirty="0" smtClean="0">
              <a:solidFill>
                <a:srgbClr val="7030A0"/>
              </a:solidFill>
              <a:latin typeface="Hand writing Mutlu" pitchFamily="2" charset="0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2143108" y="164305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Ön bilgileri harekete geçirirler. Anahtar kelimelerle çalışırlar. (1. Etkinlik) 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2143108" y="2357430"/>
            <a:ext cx="6215106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Metni tanır ve tahmin ederler.(2. Etkinlik)                </a:t>
            </a:r>
            <a:endParaRPr lang="tr-TR" sz="2000" dirty="0" smtClean="0">
              <a:solidFill>
                <a:srgbClr val="7030A0"/>
              </a:solidFill>
              <a:latin typeface="Hand writing Mutlu" pitchFamily="2" charset="0"/>
            </a:endParaRPr>
          </a:p>
        </p:txBody>
      </p:sp>
      <p:sp>
        <p:nvSpPr>
          <p:cNvPr id="9" name="8 Metin kutusu"/>
          <p:cNvSpPr txBox="1"/>
          <p:nvPr/>
        </p:nvSpPr>
        <p:spPr>
          <a:xfrm>
            <a:off x="2143108" y="2928934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Okuma ve anlama becerilerini geliştirirler. (3. Etkinlik)                    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2143108" y="3714752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Kelime dağarcıklarını zenginleştirirler.                 (4. Etkinlik)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2143108" y="4500570"/>
            <a:ext cx="621510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Autofit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Metni incelerler. (5. ve 6. Etkinlikler) 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2143108" y="5214950"/>
            <a:ext cx="621510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Söz varlığını geliştirirler.(7. Etkinlik)</a:t>
            </a:r>
            <a:endParaRPr kumimoji="0" lang="tr-TR" sz="20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19" name="18 Metin kutusu"/>
          <p:cNvSpPr txBox="1"/>
          <p:nvPr/>
        </p:nvSpPr>
        <p:spPr>
          <a:xfrm>
            <a:off x="642910" y="521495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6.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642910" y="371475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4.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642910" y="4500570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5.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42910" y="235743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5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3800" b="1" dirty="0" smtClean="0">
                <a:solidFill>
                  <a:srgbClr val="7030A0"/>
                </a:solidFill>
                <a:latin typeface="Arial Black" pitchFamily="34" charset="0"/>
              </a:rPr>
              <a:t>2. DERS</a:t>
            </a:r>
            <a:r>
              <a:rPr lang="tr-TR" sz="4400" dirty="0" smtClean="0">
                <a:solidFill>
                  <a:srgbClr val="7030A0"/>
                </a:solidFill>
                <a:latin typeface="Hand writing Mutlu" pitchFamily="2" charset="0"/>
              </a:rPr>
              <a:t>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642910" y="3000372"/>
            <a:ext cx="1500198" cy="642942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dirty="0" smtClean="0">
                <a:solidFill>
                  <a:srgbClr val="7030A0"/>
                </a:solidFill>
                <a:latin typeface="Arial Black" pitchFamily="34" charset="0"/>
              </a:rPr>
              <a:t>3. DERS: 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5" name="24 Metin kutusu"/>
          <p:cNvSpPr txBox="1"/>
          <p:nvPr/>
        </p:nvSpPr>
        <p:spPr>
          <a:xfrm>
            <a:off x="642910" y="1785926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4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  <a:latin typeface="Arial Black" pitchFamily="34" charset="0"/>
              </a:rPr>
              <a:t>1. DERS: 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26" name="25 Metin kutusu"/>
          <p:cNvSpPr txBox="1"/>
          <p:nvPr/>
        </p:nvSpPr>
        <p:spPr>
          <a:xfrm>
            <a:off x="571472" y="1285860"/>
            <a:ext cx="1500198" cy="571504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37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  <a:latin typeface="Arial Black" pitchFamily="34" charset="0"/>
              </a:rPr>
              <a:t>SÜRE : 10+2</a:t>
            </a: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 Black" pitchFamily="34" charset="0"/>
            </a:endParaRP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1071546"/>
            <a:ext cx="7929618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42976" y="3000371"/>
            <a:ext cx="7715304" cy="4286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142976" y="2071678"/>
            <a:ext cx="7572428" cy="409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142976" y="4000504"/>
            <a:ext cx="7643866" cy="428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214414" y="5000636"/>
            <a:ext cx="7572428" cy="4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1142976" y="6000768"/>
            <a:ext cx="7643866" cy="35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000" fill="hold"/>
                                        <p:tgtEl>
                                          <p:spTgt spid="20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2000" fill="hold"/>
                                        <p:tgtEl>
                                          <p:spTgt spid="20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2 Metin kutusu"/>
          <p:cNvSpPr txBox="1"/>
          <p:nvPr/>
        </p:nvSpPr>
        <p:spPr>
          <a:xfrm>
            <a:off x="8643966" y="1571612"/>
            <a:ext cx="50003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8643966" y="2857496"/>
            <a:ext cx="50003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8643966" y="3500438"/>
            <a:ext cx="50003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8643966" y="4714884"/>
            <a:ext cx="50003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8643966" y="5929330"/>
            <a:ext cx="500034" cy="50006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 Black" pitchFamily="34" charset="0"/>
              </a:rPr>
              <a:t>X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142976" y="5643578"/>
            <a:ext cx="6929486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71537" y="6000768"/>
            <a:ext cx="7102943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71538" y="6429396"/>
            <a:ext cx="7412097" cy="4286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2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dirty="0" smtClean="0">
              <a:solidFill>
                <a:srgbClr val="FF0000"/>
              </a:solidFill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</a:endParaRPr>
          </a:p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baseline="0" noProof="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baseline="0" noProof="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b="1" dirty="0" smtClean="0">
              <a:solidFill>
                <a:srgbClr val="FF0000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0" y="1285860"/>
            <a:ext cx="914400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1. </a:t>
            </a:r>
            <a:r>
              <a:rPr lang="tr-TR" sz="4400" b="1" dirty="0" smtClean="0">
                <a:solidFill>
                  <a:srgbClr val="7030A0"/>
                </a:solidFill>
              </a:rPr>
              <a:t>Evinize misafirin geleceğini haber aldığınızda neler yapıyorsunuz? Neden?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142976" y="285728"/>
            <a:ext cx="6715172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GÜNLÜK HAYATLA İLİŞKİLENDİRME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2357430"/>
            <a:ext cx="9144000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2. </a:t>
            </a:r>
            <a:r>
              <a:rPr lang="tr-TR" sz="4400" b="1" dirty="0" smtClean="0">
                <a:solidFill>
                  <a:srgbClr val="7030A0"/>
                </a:solidFill>
              </a:rPr>
              <a:t>Evinize misafir geldiğinde neler yapıyorsunuz? Neden?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0" y="3357562"/>
            <a:ext cx="914400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675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3.</a:t>
            </a:r>
            <a:r>
              <a:rPr lang="tr-TR" sz="4400" b="1" dirty="0" smtClean="0">
                <a:solidFill>
                  <a:srgbClr val="7030A0"/>
                </a:solidFill>
              </a:rPr>
              <a:t>Misafir geldiğinde evinizde,sofranızda ne tür değişiklikler oluyor? Onlara neler ikram ediyorsunuz?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0" y="4500570"/>
            <a:ext cx="914400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4.</a:t>
            </a:r>
            <a:r>
              <a:rPr lang="tr-TR" sz="4400" b="1" dirty="0" smtClean="0">
                <a:solidFill>
                  <a:srgbClr val="7030A0"/>
                </a:solidFill>
              </a:rPr>
              <a:t>Evinize hiç misafir gelmese ya da siz misafirliğe gitmeseniz neler olur?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0" y="5643578"/>
            <a:ext cx="9144000" cy="92869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5.</a:t>
            </a:r>
            <a:r>
              <a:rPr lang="tr-TR" sz="4400" b="1" dirty="0" smtClean="0">
                <a:solidFill>
                  <a:srgbClr val="7030A0"/>
                </a:solidFill>
              </a:rPr>
              <a:t>Misafirlerinize neler söylüyor,hangi nezaket ifadelerini kullanıyorsunuz?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500826" y="2500306"/>
            <a:ext cx="3524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357950" y="3643314"/>
            <a:ext cx="981075" cy="333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43702" y="4643446"/>
            <a:ext cx="67627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072330" y="5857892"/>
            <a:ext cx="466725" cy="314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85720" y="50004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7. DERS: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214282" y="1643050"/>
            <a:ext cx="1500198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8. DERS: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214282" y="2643182"/>
            <a:ext cx="1500198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9</a:t>
            </a: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DERS: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214282" y="3714752"/>
            <a:ext cx="1571636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10. DERS: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214282" y="4786322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11.DERS: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14282" y="5786454"/>
            <a:ext cx="1571636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12. DERS:</a:t>
            </a:r>
            <a:endParaRPr kumimoji="0" lang="tr-TR" sz="2000" b="1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Arial Black" pitchFamily="34" charset="0"/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1928794" y="50004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10000"/>
          </a:bodyPr>
          <a:lstStyle/>
          <a:p>
            <a:pPr>
              <a:spcBef>
                <a:spcPct val="0"/>
              </a:spcBef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Günlük hayatla ilişkilendirme becerilerini geliştirirler.</a:t>
            </a: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rgbClr val="7030A0"/>
                </a:solidFill>
                <a:latin typeface="Arial Black" pitchFamily="34" charset="0"/>
              </a:rPr>
              <a:t>(8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. Etkinlik)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1928794" y="1643050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Diğer derslerle ilişkilendirme becerilerini geliştirirler. (9. Etkinlik)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1928794" y="264318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Kendini ifade etme becerilerini geliştirirler.</a:t>
            </a:r>
          </a:p>
        </p:txBody>
      </p:sp>
      <p:sp>
        <p:nvSpPr>
          <p:cNvPr id="11" name="10 Metin kutusu"/>
          <p:cNvSpPr txBox="1"/>
          <p:nvPr/>
        </p:nvSpPr>
        <p:spPr>
          <a:xfrm>
            <a:off x="1928794" y="3714752"/>
            <a:ext cx="678661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>
              <a:spcBef>
                <a:spcPct val="0"/>
              </a:spcBef>
            </a:pPr>
            <a:r>
              <a:rPr lang="tr-TR" sz="2000" b="1" dirty="0" smtClean="0">
                <a:solidFill>
                  <a:srgbClr val="7030A0"/>
                </a:solidFill>
                <a:latin typeface="Arial Black" pitchFamily="34" charset="0"/>
              </a:rPr>
              <a:t>Konuşma ve yazma becerilerini geliştirirler.                    ( 10. Etkinlik )</a:t>
            </a:r>
          </a:p>
        </p:txBody>
      </p:sp>
      <p:sp>
        <p:nvSpPr>
          <p:cNvPr id="12" name="11 Metin kutusu"/>
          <p:cNvSpPr txBox="1"/>
          <p:nvPr/>
        </p:nvSpPr>
        <p:spPr>
          <a:xfrm>
            <a:off x="1928794" y="4786322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Görsel sunu becerilerini geliştirirler.                             (11 Etkinlik)</a:t>
            </a:r>
          </a:p>
        </p:txBody>
      </p:sp>
      <p:sp>
        <p:nvSpPr>
          <p:cNvPr id="13" name="12 Metin kutusu"/>
          <p:cNvSpPr txBox="1"/>
          <p:nvPr/>
        </p:nvSpPr>
        <p:spPr>
          <a:xfrm>
            <a:off x="1928794" y="5786454"/>
            <a:ext cx="678661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Söz varlığını kullanırlar.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285720" y="428604"/>
            <a:ext cx="8429684" cy="592935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tr-TR" sz="3700" b="1" dirty="0" smtClean="0">
                <a:solidFill>
                  <a:srgbClr val="7030A0"/>
                </a:solidFill>
              </a:rPr>
              <a:t>		</a:t>
            </a:r>
            <a:endParaRPr lang="tr-TR" sz="3700" b="1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3700" b="1" dirty="0" smtClean="0">
              <a:solidFill>
                <a:srgbClr val="7030A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3700" b="1" dirty="0" smtClean="0">
              <a:solidFill>
                <a:srgbClr val="7030A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3700" b="1" dirty="0" smtClean="0">
              <a:solidFill>
                <a:srgbClr val="7030A0"/>
              </a:solidFill>
            </a:endParaRPr>
          </a:p>
        </p:txBody>
      </p:sp>
      <p:sp>
        <p:nvSpPr>
          <p:cNvPr id="3" name="2 Metin kutusu"/>
          <p:cNvSpPr txBox="1"/>
          <p:nvPr/>
        </p:nvSpPr>
        <p:spPr>
          <a:xfrm>
            <a:off x="500034" y="1714488"/>
            <a:ext cx="8072494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</a:rPr>
              <a:t>Türk askerleri misafirlere nasıl davranmış?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1357290" y="785794"/>
            <a:ext cx="6429420" cy="571504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algn="ctr">
              <a:spcBef>
                <a:spcPct val="0"/>
              </a:spcBef>
            </a:pPr>
            <a:r>
              <a:rPr lang="tr-TR" sz="4400" b="1" dirty="0" smtClean="0">
                <a:solidFill>
                  <a:srgbClr val="FF0000"/>
                </a:solidFill>
              </a:rPr>
              <a:t>ÖLÇME DEĞERLENDİRME</a:t>
            </a: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5" name="4 Metin kutusu"/>
          <p:cNvSpPr txBox="1"/>
          <p:nvPr/>
        </p:nvSpPr>
        <p:spPr>
          <a:xfrm>
            <a:off x="571472" y="3143248"/>
            <a:ext cx="7929618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</a:rPr>
              <a:t>Esir askerler Türk milleti neler düşünüyor olabilirler?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00034" y="4572008"/>
            <a:ext cx="7929618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b="1" dirty="0" smtClean="0">
                <a:solidFill>
                  <a:srgbClr val="7030A0"/>
                </a:solidFill>
              </a:rPr>
              <a:t>Savaşta bile karşısındakilere iyi davranması Türk milletinin hangi özelliğini gösterir?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7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86050" y="1142984"/>
            <a:ext cx="3429024" cy="3071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Metin kutusu"/>
          <p:cNvSpPr txBox="1"/>
          <p:nvPr/>
        </p:nvSpPr>
        <p:spPr>
          <a:xfrm>
            <a:off x="1428728" y="4500570"/>
            <a:ext cx="678661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Arial Black" pitchFamily="34" charset="0"/>
              </a:rPr>
              <a:t>Hazırlayan</a:t>
            </a: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Hand writing Mutlu" pitchFamily="2" charset="0"/>
                <a:ea typeface="+mn-ea"/>
                <a:cs typeface="+mn-cs"/>
              </a:rPr>
              <a:t> : </a:t>
            </a:r>
            <a:r>
              <a:rPr kumimoji="0" lang="tr-TR" sz="4400" b="0" i="1" u="none" strike="noStrike" kern="1200" cap="none" spc="0" normalizeH="0" baseline="0" noProof="0" dirty="0" err="1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Ethem</a:t>
            </a:r>
            <a:r>
              <a:rPr kumimoji="0" lang="tr-TR" sz="4400" b="0" i="1" u="none" strike="noStrike" kern="120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Vijaya" pitchFamily="34" charset="0"/>
                <a:cs typeface="Vijaya" pitchFamily="34" charset="0"/>
              </a:rPr>
              <a:t> ÇAKMAKCI</a:t>
            </a:r>
          </a:p>
        </p:txBody>
      </p:sp>
    </p:spTree>
  </p:cSld>
  <p:clrMapOvr>
    <a:masterClrMapping/>
  </p:clrMapOvr>
  <p:transition spd="med">
    <p:wipe dir="d"/>
    <p:sndAc>
      <p:stSnd>
        <p:snd r:embed="rId3" name="camera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0" y="0"/>
            <a:ext cx="9144000" cy="5000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tr-TR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ea typeface="+mn-ea"/>
                <a:cs typeface="+mn-cs"/>
              </a:rPr>
              <a:t>ÖN BİLGİLERİ HAREKETE GEÇİRME</a:t>
            </a:r>
          </a:p>
        </p:txBody>
      </p:sp>
      <p:sp>
        <p:nvSpPr>
          <p:cNvPr id="3" name="2 Metin kutusu"/>
          <p:cNvSpPr txBox="1"/>
          <p:nvPr/>
        </p:nvSpPr>
        <p:spPr>
          <a:xfrm>
            <a:off x="0" y="500042"/>
            <a:ext cx="9144000" cy="635795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/>
          </a:bodyPr>
          <a:lstStyle/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ea typeface="+mn-ea"/>
              <a:cs typeface="+mn-cs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tr-TR" sz="4400" dirty="0" smtClean="0">
              <a:solidFill>
                <a:srgbClr val="FF0000"/>
              </a:solidFill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  <a:p>
            <a:pPr marL="0" marR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tr-TR" sz="4400" b="0" i="0" u="none" strike="noStrike" kern="1200" cap="none" spc="0" normalizeH="0" baseline="0" noProof="0" dirty="0" smtClean="0">
              <a:ln>
                <a:noFill/>
              </a:ln>
              <a:solidFill>
                <a:srgbClr val="7030A0"/>
              </a:solidFill>
              <a:effectLst/>
              <a:uLnTx/>
              <a:uFillTx/>
              <a:latin typeface="Hand writing Mutlu" pitchFamily="2" charset="0"/>
              <a:ea typeface="+mn-ea"/>
              <a:cs typeface="+mn-cs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0" y="928670"/>
            <a:ext cx="91440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0000" lnSpcReduction="10000"/>
          </a:bodyPr>
          <a:lstStyle/>
          <a:p>
            <a:pPr>
              <a:spcBef>
                <a:spcPct val="0"/>
              </a:spcBef>
            </a:pPr>
            <a:r>
              <a:rPr lang="tr-TR" sz="4400" dirty="0" smtClean="0">
                <a:solidFill>
                  <a:srgbClr val="FF0000"/>
                </a:solidFill>
              </a:rPr>
              <a:t>1. </a:t>
            </a:r>
            <a:r>
              <a:rPr lang="tr-TR" sz="4400" dirty="0" smtClean="0">
                <a:solidFill>
                  <a:srgbClr val="7030A0"/>
                </a:solidFill>
              </a:rPr>
              <a:t>Kimlere misafir deriz?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0" y="2000240"/>
            <a:ext cx="9144000" cy="7143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7500" lnSpcReduction="10000"/>
          </a:bodyPr>
          <a:lstStyle/>
          <a:p>
            <a:pPr>
              <a:spcBef>
                <a:spcPct val="0"/>
              </a:spcBef>
            </a:pPr>
            <a:r>
              <a:rPr lang="tr-TR" sz="4400" dirty="0" smtClean="0">
                <a:solidFill>
                  <a:srgbClr val="FF0000"/>
                </a:solidFill>
              </a:rPr>
              <a:t>2. </a:t>
            </a:r>
            <a:r>
              <a:rPr lang="tr-TR" sz="4400" dirty="0" smtClean="0">
                <a:solidFill>
                  <a:srgbClr val="7030A0"/>
                </a:solidFill>
              </a:rPr>
              <a:t>Evinize en son misafir gelen kimdi?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0" y="3143248"/>
            <a:ext cx="9144000" cy="64294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90000" lnSpcReduction="10000"/>
          </a:bodyPr>
          <a:lstStyle/>
          <a:p>
            <a:pPr>
              <a:spcBef>
                <a:spcPct val="0"/>
              </a:spcBef>
            </a:pPr>
            <a:r>
              <a:rPr lang="tr-TR" sz="4400" dirty="0" smtClean="0">
                <a:solidFill>
                  <a:srgbClr val="FF0000"/>
                </a:solidFill>
              </a:rPr>
              <a:t>3. </a:t>
            </a:r>
            <a:r>
              <a:rPr lang="tr-TR" sz="4400" dirty="0" smtClean="0">
                <a:solidFill>
                  <a:srgbClr val="7030A0"/>
                </a:solidFill>
              </a:rPr>
              <a:t>Siz en son kime misafir gittiniz?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0" y="4214818"/>
            <a:ext cx="9144000" cy="85725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750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dirty="0" smtClean="0">
                <a:solidFill>
                  <a:srgbClr val="FF0000"/>
                </a:solidFill>
              </a:rPr>
              <a:t>4. </a:t>
            </a:r>
            <a:r>
              <a:rPr lang="tr-TR" sz="4400" dirty="0" smtClean="0">
                <a:solidFill>
                  <a:srgbClr val="7030A0"/>
                </a:solidFill>
              </a:rPr>
              <a:t>Evinize misafir geldiğinde neler hissediyorsunuz?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0" y="5357826"/>
            <a:ext cx="9144000" cy="1000132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rtlCol="0" anchor="ctr">
            <a:normAutofit fontScale="82500" lnSpcReduction="20000"/>
          </a:bodyPr>
          <a:lstStyle/>
          <a:p>
            <a:pPr>
              <a:spcBef>
                <a:spcPct val="0"/>
              </a:spcBef>
            </a:pPr>
            <a:r>
              <a:rPr lang="tr-TR" sz="4400" dirty="0" smtClean="0">
                <a:solidFill>
                  <a:srgbClr val="FF0000"/>
                </a:solidFill>
              </a:rPr>
              <a:t>5. </a:t>
            </a:r>
            <a:r>
              <a:rPr lang="tr-TR" sz="4400" dirty="0" smtClean="0">
                <a:solidFill>
                  <a:srgbClr val="7030A0"/>
                </a:solidFill>
              </a:rPr>
              <a:t>Misafirlerimize neden güzel ikramlarda bulunuruz?</a:t>
            </a:r>
          </a:p>
        </p:txBody>
      </p:sp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214290"/>
            <a:ext cx="9143999" cy="6643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>
    <p:wipe dir="d"/>
    <p:sndAc>
      <p:stSnd>
        <p:snd r:embed="rId2" name="camera.wav"/>
      </p:stSnd>
    </p:sndAc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/>
      <a:bodyPr vert="horz" lIns="91440" tIns="45720" rIns="91440" bIns="45720" rtlCol="0" anchor="ctr">
        <a:normAutofit fontScale="90000" lnSpcReduction="20000"/>
      </a:bodyPr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rgbClr val="7030A0"/>
            </a:solidFill>
            <a:effectLst/>
            <a:uLnTx/>
            <a:uFillTx/>
            <a:latin typeface="Hand writing Mutlu" pitchFamily="2" charset="0"/>
            <a:ea typeface="+mn-ea"/>
            <a:cs typeface="+mn-cs"/>
          </a:defRPr>
        </a:defPPr>
      </a:lstStyle>
      <a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a:style>
    </a:txDef>
  </a:objectDefaults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5546</TotalTime>
  <Words>310</Words>
  <Application>Microsoft Office PowerPoint</Application>
  <PresentationFormat>Ekran Gösterisi (4:3)</PresentationFormat>
  <Paragraphs>67</Paragraphs>
  <Slides>21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21</vt:i4>
      </vt:variant>
    </vt:vector>
  </HeadingPairs>
  <TitlesOfParts>
    <vt:vector size="27" baseType="lpstr">
      <vt:lpstr>Arial</vt:lpstr>
      <vt:lpstr>Arial Black</vt:lpstr>
      <vt:lpstr>Calibri</vt:lpstr>
      <vt:lpstr>Hand writing Mutlu</vt:lpstr>
      <vt:lpstr>Vijaya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zeynep</dc:creator>
  <cp:keywords>www.sorubak.com</cp:keywords>
  <cp:lastModifiedBy>doğan</cp:lastModifiedBy>
  <cp:revision>604</cp:revision>
  <dcterms:created xsi:type="dcterms:W3CDTF">2013-08-21T06:58:24Z</dcterms:created>
  <dcterms:modified xsi:type="dcterms:W3CDTF">2016-04-10T16:32:42Z</dcterms:modified>
</cp:coreProperties>
</file>