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D2CC5-6A9D-405C-9D3B-C487816F3934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E5A8D-B137-4E24-9195-569C0E0A27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077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E5A8D-B137-4E24-9195-569C0E0A2765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426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çizgifilm 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05000"/>
            <a:ext cx="7772400" cy="1470025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BİR ŞİİR YAZALIM</a:t>
            </a:r>
            <a:endParaRPr lang="tr-TR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çizgifilm 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590800"/>
            <a:ext cx="9144000" cy="1470025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rgbClr val="002060"/>
                </a:solidFill>
                <a:latin typeface="Hand writing Mutlu" pitchFamily="2" charset="0"/>
              </a:rPr>
              <a:t>Esnek,pürüzlü,yumuşak ya da sert,</a:t>
            </a:r>
            <a:endParaRPr lang="tr-TR" sz="32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0020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Bazen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gökte,bazen de yerd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e,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60960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Boşlukta yer kaplayan herşey madde,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58140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Koklama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bilmediğin maddeyi, alırsın dert.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çizgifilm 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590800"/>
            <a:ext cx="9144000" cy="1470025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rgbClr val="002060"/>
                </a:solidFill>
                <a:latin typeface="Hand writing Mutlu" pitchFamily="2" charset="0"/>
              </a:rPr>
              <a:t>Çalışkanlık 3-H’den sorulur,</a:t>
            </a:r>
            <a:endParaRPr lang="tr-TR" sz="32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0020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dirty="0" smtClean="0">
                <a:solidFill>
                  <a:srgbClr val="002060"/>
                </a:solidFill>
                <a:latin typeface="Hand writing Mutlu" pitchFamily="2" charset="0"/>
                <a:ea typeface="+mj-ea"/>
                <a:cs typeface="+mj-cs"/>
              </a:rPr>
              <a:t>Zamanı boşa harcayan çocuk yorulur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,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60960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dirty="0" smtClean="0">
                <a:solidFill>
                  <a:srgbClr val="002060"/>
                </a:solidFill>
                <a:latin typeface="Hand writing Mutlu" pitchFamily="2" charset="0"/>
                <a:ea typeface="+mj-ea"/>
                <a:cs typeface="+mj-cs"/>
              </a:rPr>
              <a:t>Uyumlu ol,kurallar seni korur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,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58140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dirty="0" smtClean="0">
                <a:solidFill>
                  <a:srgbClr val="002060"/>
                </a:solidFill>
                <a:latin typeface="Hand writing Mutlu" pitchFamily="2" charset="0"/>
                <a:ea typeface="+mj-ea"/>
                <a:cs typeface="+mj-cs"/>
              </a:rPr>
              <a:t>İstiklal marşında saygıyla durulur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çizgifilm arka fon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590800"/>
            <a:ext cx="9144000" cy="1470025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rgbClr val="002060"/>
                </a:solidFill>
                <a:latin typeface="Hand writing Mutlu" pitchFamily="2" charset="0"/>
              </a:rPr>
              <a:t>Yan yana yazıp dizdik,</a:t>
            </a:r>
            <a:endParaRPr lang="tr-TR" sz="32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0020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Biz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bu işi sevdik</a:t>
            </a:r>
            <a:r>
              <a:rPr lang="tr-TR" sz="3200" dirty="0" smtClean="0">
                <a:solidFill>
                  <a:srgbClr val="002060"/>
                </a:solidFill>
                <a:latin typeface="Hand writing Mutlu" pitchFamily="2" charset="0"/>
                <a:ea typeface="+mj-ea"/>
                <a:cs typeface="+mj-cs"/>
              </a:rPr>
              <a:t>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60960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Yüzlük,onluk,birlik,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58140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Üç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 basamaklı sayıları da öğrendik.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66</Words>
  <Application>Microsoft Office PowerPoint</Application>
  <PresentationFormat>Ekran Gösterisi (4:3)</PresentationFormat>
  <Paragraphs>15</Paragraphs>
  <Slides>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8" baseType="lpstr">
      <vt:lpstr>Arial</vt:lpstr>
      <vt:lpstr>Calibri</vt:lpstr>
      <vt:lpstr>Hand writing Mutlu</vt:lpstr>
      <vt:lpstr>Office Theme</vt:lpstr>
      <vt:lpstr>BİR ŞİİR YAZALIM</vt:lpstr>
      <vt:lpstr>Esnek,pürüzlü,yumuşak ya da sert,</vt:lpstr>
      <vt:lpstr>Çalışkanlık 3-H’den sorulur,</vt:lpstr>
      <vt:lpstr>Yan yana yazıp dizdik,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arzuikitemur</dc:creator>
  <cp:keywords>www.sorubak.com</cp:keywords>
  <dc:description>www.sorubak.com</dc:description>
  <cp:lastModifiedBy>doğan</cp:lastModifiedBy>
  <cp:revision>4</cp:revision>
  <dcterms:created xsi:type="dcterms:W3CDTF">2006-08-16T00:00:00Z</dcterms:created>
  <dcterms:modified xsi:type="dcterms:W3CDTF">2015-11-26T21:22:46Z</dcterms:modified>
</cp:coreProperties>
</file>