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66" r:id="rId5"/>
    <p:sldId id="265" r:id="rId6"/>
    <p:sldId id="259" r:id="rId7"/>
    <p:sldId id="260" r:id="rId8"/>
    <p:sldId id="261" r:id="rId9"/>
    <p:sldId id="262" r:id="rId10"/>
    <p:sldId id="263" r:id="rId11"/>
    <p:sldId id="267" r:id="rId12"/>
    <p:sldId id="268" r:id="rId13"/>
    <p:sldId id="269" r:id="rId14"/>
    <p:sldId id="270" r:id="rId15"/>
    <p:sldId id="273" r:id="rId16"/>
    <p:sldId id="274" r:id="rId17"/>
    <p:sldId id="271" r:id="rId18"/>
    <p:sldId id="264" r:id="rId19"/>
    <p:sldId id="272" r:id="rId20"/>
    <p:sldId id="275" r:id="rId21"/>
    <p:sldId id="279" r:id="rId22"/>
    <p:sldId id="278" r:id="rId23"/>
    <p:sldId id="276" r:id="rId24"/>
    <p:sldId id="277" r:id="rId25"/>
    <p:sldId id="281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A50021"/>
    <a:srgbClr val="CC00CC"/>
    <a:srgbClr val="008000"/>
    <a:srgbClr val="FF6600"/>
    <a:srgbClr val="00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AA509B-EBD5-468C-9E2B-45A17C4CCF18}" type="datetimeFigureOut">
              <a:rPr lang="tr-TR" smtClean="0"/>
              <a:t>15.04.2016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97078-4EEA-4A29-B5E9-F299902630F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9395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597078-4EEA-4A29-B5E9-F299902630F9}" type="slidenum">
              <a:rPr lang="tr-TR" smtClean="0"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378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15.04.2016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www.google.com.tr/url?sa=i&amp;rct=j&amp;q=&amp;esrc=s&amp;source=imgres&amp;cd=&amp;cad=rja&amp;uact=8&amp;ved=0ahUKEwi5pvnrho_MAhXJuBQKHQKkCwcQjRwIBw&amp;url=http://www.forumlordum.net/misafir-soru-ve-cevaplari/62328-ulkemizin-dogal-guzellikleri-ve-tarihi-eserleri.html&amp;psig=AFQjCNEuy4hEINiIfmCIr17VgGbVSOjjkg&amp;ust=1460755074501259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620688"/>
            <a:ext cx="853244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Bölgeleri tanıyalım</a:t>
            </a:r>
            <a:endParaRPr lang="tr-TR" sz="6600" b="1" cap="none" spc="0" dirty="0">
              <a:ln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59632" y="0"/>
            <a:ext cx="66901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HAYAT BİLGİSİ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18" name="Picture 2" descr="http://www.egitimyuvasi.com/data/MetaMirrorCache/img341.imageshack.us_img341_1900_trkiyeblgelerharitas3.jpg"/>
          <p:cNvPicPr>
            <a:picLocks noChangeAspect="1" noChangeArrowheads="1"/>
          </p:cNvPicPr>
          <p:nvPr/>
        </p:nvPicPr>
        <p:blipFill>
          <a:blip r:embed="rId2" cstate="print"/>
          <a:srcRect b="25640"/>
          <a:stretch>
            <a:fillRect/>
          </a:stretch>
        </p:blipFill>
        <p:spPr bwMode="auto">
          <a:xfrm>
            <a:off x="0" y="1628800"/>
            <a:ext cx="9144000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6600"/>
                </a:solidFill>
              </a:rPr>
              <a:t>DOĞU ANADOLU GÖLLERİ</a:t>
            </a:r>
            <a:endParaRPr lang="tr-TR" sz="5400" b="1" dirty="0">
              <a:solidFill>
                <a:srgbClr val="FF66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http://img02.imgfotokritik.com/fk_new/big/3/1/4/314757/1932976-yedi-goller-isp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9144000" cy="4725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6600"/>
                </a:solidFill>
              </a:rPr>
              <a:t>VAN GÖLÜ</a:t>
            </a:r>
            <a:endParaRPr lang="tr-TR" sz="5400" b="1" dirty="0">
              <a:solidFill>
                <a:srgbClr val="FF66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 descr="http://www.bilgiustam.com/resimler/2015/03/6322_van_g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373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6600"/>
                </a:solidFill>
              </a:rPr>
              <a:t>ARAS GÖLÜ</a:t>
            </a:r>
            <a:endParaRPr lang="tr-TR" sz="5400" b="1" dirty="0">
              <a:solidFill>
                <a:srgbClr val="FF6600"/>
              </a:solidFill>
            </a:endParaRPr>
          </a:p>
        </p:txBody>
      </p:sp>
      <p:pic>
        <p:nvPicPr>
          <p:cNvPr id="27650" name="Picture 2" descr="http://www.odatv.com/images/resimler/aras_nehri_ku_cenneti_nde_249_ku_tr_tespit_edild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44000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6600"/>
                </a:solidFill>
              </a:rPr>
              <a:t>FIRAT NEHRİ</a:t>
            </a:r>
            <a:endParaRPr lang="tr-TR" sz="5400" b="1" dirty="0">
              <a:solidFill>
                <a:srgbClr val="FF66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 descr="http://www.atlasdergisi.com/wp-content/uploads/2015/01/2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3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6600"/>
                </a:solidFill>
              </a:rPr>
              <a:t>DİCLE NEHRİ</a:t>
            </a:r>
            <a:endParaRPr lang="tr-TR" sz="5400" b="1" dirty="0">
              <a:solidFill>
                <a:srgbClr val="FF66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 descr="http://galeri.netfotograf.com/images/medium/D0E1E7E2D0DEF1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3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6600"/>
                </a:solidFill>
              </a:rPr>
              <a:t>ÇILDIR GÖLÜ</a:t>
            </a:r>
            <a:endParaRPr lang="tr-TR" sz="5400" b="1" dirty="0">
              <a:solidFill>
                <a:srgbClr val="FF66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ildirgol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5301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6600"/>
                </a:solidFill>
              </a:rPr>
              <a:t>HAZAR GÖLÜ</a:t>
            </a:r>
            <a:endParaRPr lang="tr-TR" sz="5400" b="1" dirty="0">
              <a:solidFill>
                <a:srgbClr val="FF66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haz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3999" cy="5301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Temel Geçim Kaynakları:</a:t>
            </a: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836712"/>
            <a:ext cx="8229600" cy="1036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      Ülkemizde hayvancılığın en yaygın olduğu bölgedir</a:t>
            </a:r>
            <a:r>
              <a:rPr lang="tr-TR" dirty="0" smtClean="0"/>
              <a:t>.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24578" name="Picture 2" descr="http://www.universal-grup.com/upload/Dep/BESI-SIGIRCILIGI/portfolio_03_large_9bd2b629-c428-4a57-ae9e-e20beec2ca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772816"/>
            <a:ext cx="4903556" cy="3677667"/>
          </a:xfrm>
          <a:prstGeom prst="rect">
            <a:avLst/>
          </a:prstGeom>
          <a:noFill/>
        </p:spPr>
      </p:pic>
      <p:pic>
        <p:nvPicPr>
          <p:cNvPr id="24580" name="Picture 4" descr="http://www.ciftcigucu.com/wp-content/uploads/2015/04/heyvanbazariqoyu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645024"/>
            <a:ext cx="4499992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14687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/>
              <a:t>          Hakkâri, Kars ve Bitlis'te arıcılık gelişmiştir. Türkiye bal üretiminin %20'sini Doğu Anadolu Bölgesi verir. </a:t>
            </a:r>
            <a:endParaRPr lang="tr-TR" dirty="0"/>
          </a:p>
        </p:txBody>
      </p:sp>
      <p:pic>
        <p:nvPicPr>
          <p:cNvPr id="1026" name="Picture 2" descr="https://fatihtaha.files.wordpress.com/2015/06/aricilij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5796136" cy="5229200"/>
          </a:xfrm>
          <a:prstGeom prst="rect">
            <a:avLst/>
          </a:prstGeom>
          <a:noFill/>
        </p:spPr>
      </p:pic>
      <p:pic>
        <p:nvPicPr>
          <p:cNvPr id="1028" name="Picture 4" descr="https://kremabal.files.wordpress.com/2013/03/anadolu-arc4b1-c4b1rkc4b1.jpg?w=300&amp;h=2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221089"/>
            <a:ext cx="3347864" cy="2636912"/>
          </a:xfrm>
          <a:prstGeom prst="rect">
            <a:avLst/>
          </a:prstGeom>
          <a:noFill/>
        </p:spPr>
      </p:pic>
      <p:pic>
        <p:nvPicPr>
          <p:cNvPr id="1030" name="Picture 6" descr="http://biriz.biz/animasyon/bee1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404664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ARPA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arp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628800"/>
            <a:ext cx="7009808" cy="4664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66FF"/>
                </a:solidFill>
              </a:rPr>
              <a:t>DOĞU ANADOLU BÖLGESİ</a:t>
            </a:r>
            <a:endParaRPr lang="tr-TR" sz="5400" b="1" dirty="0">
              <a:solidFill>
                <a:srgbClr val="FF66FF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4" name="Picture 2" descr="http://cografyaharita.com/haritalarim/4mdogu-anadolu-bolgesi-iller-haritasi.png"/>
          <p:cNvPicPr>
            <a:picLocks noChangeAspect="1" noChangeArrowheads="1"/>
          </p:cNvPicPr>
          <p:nvPr/>
        </p:nvPicPr>
        <p:blipFill>
          <a:blip r:embed="rId2" cstate="print"/>
          <a:srcRect l="1173" t="1064" b="8899"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BUĞDAY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buğd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652988"/>
            <a:ext cx="6408712" cy="4800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ŞEKER PANCARI</a:t>
            </a:r>
            <a:endParaRPr lang="tr-TR" sz="5400" b="1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sek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1556792"/>
            <a:ext cx="4062433" cy="4788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260648"/>
            <a:ext cx="8229600" cy="74868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 smtClean="0"/>
              <a:t>Tütün Bitlis, Malatya ve Elazığ çevresinde yetiştirilir.</a:t>
            </a:r>
            <a:endParaRPr lang="tr-TR" dirty="0"/>
          </a:p>
        </p:txBody>
      </p:sp>
      <p:pic>
        <p:nvPicPr>
          <p:cNvPr id="4" name="3 İçerik Yer Tutucusu" descr="tütüt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357298"/>
            <a:ext cx="5786478" cy="4973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332656"/>
            <a:ext cx="8229600" cy="820688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Iğdır ovasında pamuk yetiştirilir.</a:t>
            </a:r>
            <a:endParaRPr lang="tr-TR" dirty="0"/>
          </a:p>
        </p:txBody>
      </p:sp>
      <p:pic>
        <p:nvPicPr>
          <p:cNvPr id="29698" name="Picture 2" descr="http://secreturkey.com/wp-content/uploads/2013/10/Pamuk-%C3%9Creti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50"/>
            <a:ext cx="5715000" cy="4286250"/>
          </a:xfrm>
          <a:prstGeom prst="rect">
            <a:avLst/>
          </a:prstGeom>
          <a:noFill/>
        </p:spPr>
      </p:pic>
      <p:pic>
        <p:nvPicPr>
          <p:cNvPr id="29700" name="Picture 4" descr="http://turktob.org.tr/uploads/news/igdirda-26-yil-sonra-pamuk-yetistirild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836712"/>
            <a:ext cx="6286500" cy="3238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8507288" cy="1252736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Malatya, Türkiye ve Dünyada kayısı üretiminde ilk sırada yer alır. </a:t>
            </a:r>
            <a:endParaRPr lang="tr-TR" dirty="0"/>
          </a:p>
        </p:txBody>
      </p:sp>
      <p:pic>
        <p:nvPicPr>
          <p:cNvPr id="34820" name="Picture 4" descr="http://www.armagankayisi.com/pictures/201461314258_buyukyuvarlaksepetkayisi.jpg"/>
          <p:cNvPicPr>
            <a:picLocks noChangeAspect="1" noChangeArrowheads="1"/>
          </p:cNvPicPr>
          <p:nvPr/>
        </p:nvPicPr>
        <p:blipFill>
          <a:blip r:embed="rId2" cstate="print"/>
          <a:srcRect l="7752" t="1459" r="3484" b="3677"/>
          <a:stretch>
            <a:fillRect/>
          </a:stretch>
        </p:blipFill>
        <p:spPr bwMode="auto">
          <a:xfrm>
            <a:off x="3851920" y="764704"/>
            <a:ext cx="5040559" cy="3681307"/>
          </a:xfrm>
          <a:prstGeom prst="rect">
            <a:avLst/>
          </a:prstGeom>
          <a:noFill/>
        </p:spPr>
      </p:pic>
      <p:pic>
        <p:nvPicPr>
          <p:cNvPr id="34818" name="Picture 2" descr="http://www.bilicifidancilik.com/FileUpload/bs692183/UrunResim/289118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14725"/>
            <a:ext cx="4572000" cy="3343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008000"/>
                </a:solidFill>
              </a:rPr>
              <a:t>TARİHİ-TURİSTİK YERLER</a:t>
            </a:r>
            <a:endParaRPr lang="tr-TR" sz="5400" b="1" dirty="0">
              <a:solidFill>
                <a:srgbClr val="008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8914" name="Picture 2" descr="http://3.bp.blogspot.com/-34YFcT4qzgE/UiuJWoBJ7xI/AAAAAAAABVE/zcglHKjskgk/s1600/resim1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008000"/>
                </a:solidFill>
              </a:rPr>
              <a:t>AHLAT-BİTLİS</a:t>
            </a:r>
            <a:endParaRPr lang="tr-TR" sz="5400" b="1" dirty="0">
              <a:solidFill>
                <a:srgbClr val="008000"/>
              </a:solidFill>
            </a:endParaRPr>
          </a:p>
        </p:txBody>
      </p:sp>
      <p:pic>
        <p:nvPicPr>
          <p:cNvPr id="4" name="3 İçerik Yer Tutucusu" descr="bitli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556792"/>
            <a:ext cx="7704856" cy="5301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008000"/>
                </a:solidFill>
              </a:rPr>
              <a:t>İSHAKPAŞA SARAYI-AĞRI</a:t>
            </a:r>
            <a:endParaRPr lang="tr-TR" sz="5400" b="1" dirty="0">
              <a:solidFill>
                <a:srgbClr val="008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ishkpasa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28800"/>
            <a:ext cx="9144000" cy="52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324528" cy="1143000"/>
          </a:xfrm>
        </p:spPr>
        <p:txBody>
          <a:bodyPr>
            <a:noAutofit/>
          </a:bodyPr>
          <a:lstStyle/>
          <a:p>
            <a:r>
              <a:rPr lang="tr-TR" sz="4800" b="1" dirty="0" smtClean="0">
                <a:solidFill>
                  <a:srgbClr val="008000"/>
                </a:solidFill>
              </a:rPr>
              <a:t>ÇİFTE MİNARELİ MEDRESE ERZURUM</a:t>
            </a:r>
            <a:endParaRPr lang="tr-TR" sz="4800" b="1" dirty="0">
              <a:solidFill>
                <a:srgbClr val="008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cifte-minareli-medrese-erzuru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9144000" cy="5373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008000"/>
                </a:solidFill>
              </a:rPr>
              <a:t>VAN KALESİ - VAN</a:t>
            </a:r>
            <a:endParaRPr lang="tr-TR" sz="5400" b="1" dirty="0">
              <a:solidFill>
                <a:srgbClr val="008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5842" name="Picture 2" descr="http://kulturservisi.com/upload/files/public/eylul/van-kal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Doğu Anadolu Bölgesinin Haritas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741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008000"/>
                </a:solidFill>
              </a:rPr>
              <a:t>AKDAMAR KİLİSESİ -VAN</a:t>
            </a:r>
            <a:endParaRPr lang="tr-TR" sz="5400" b="1" dirty="0">
              <a:solidFill>
                <a:srgbClr val="008000"/>
              </a:solidFill>
            </a:endParaRPr>
          </a:p>
        </p:txBody>
      </p:sp>
      <p:pic>
        <p:nvPicPr>
          <p:cNvPr id="43010" name="Picture 2" descr="http://www.guncelkpssbilgi.com/wp-content/uploads/2014/04/akdama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008000"/>
                </a:solidFill>
              </a:rPr>
              <a:t>NUH’UN GEMİSİ-AĞRI</a:t>
            </a:r>
            <a:endParaRPr lang="tr-TR" sz="5400" b="1" dirty="0">
              <a:solidFill>
                <a:srgbClr val="008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7" descr="ANd9GcR-E3esgZ2_o04Jt3yKYSK-K08DwtDxqvT8sKP4kxEDSzjjbExZRw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008000"/>
                </a:solidFill>
              </a:rPr>
              <a:t>ANİ HARABELERİ- KARS</a:t>
            </a:r>
            <a:endParaRPr lang="tr-TR" sz="5400" b="1" dirty="0">
              <a:solidFill>
                <a:srgbClr val="008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128396278933750000_wide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solidFill>
                  <a:srgbClr val="008000"/>
                </a:solidFill>
              </a:rPr>
              <a:t>SARIKAMIŞ KAYAK MERKEZİ KARS</a:t>
            </a:r>
            <a:endParaRPr lang="tr-TR" sz="5400" b="1" dirty="0">
              <a:solidFill>
                <a:srgbClr val="008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 descr="sarikamis-kayak-merkezi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628800"/>
            <a:ext cx="9144000" cy="5229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00CC"/>
                </a:solidFill>
              </a:rPr>
              <a:t>Yemekler: LALANGA</a:t>
            </a:r>
            <a:endParaRPr lang="tr-TR" sz="5400" b="1" dirty="0">
              <a:solidFill>
                <a:srgbClr val="CC00CC"/>
              </a:solidFill>
            </a:endParaRPr>
          </a:p>
        </p:txBody>
      </p:sp>
      <p:pic>
        <p:nvPicPr>
          <p:cNvPr id="4" name="3 İçerik Yer Tutucusu" descr="lalang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7991"/>
          <a:stretch>
            <a:fillRect/>
          </a:stretch>
        </p:blipFill>
        <p:spPr>
          <a:xfrm>
            <a:off x="1714500" y="2563812"/>
            <a:ext cx="5715000" cy="352948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00CC"/>
                </a:solidFill>
              </a:rPr>
              <a:t>TATAR BÖREĞİ</a:t>
            </a:r>
            <a:endParaRPr lang="tr-TR" sz="5400" b="1" dirty="0">
              <a:solidFill>
                <a:srgbClr val="CC00CC"/>
              </a:solidFill>
            </a:endParaRPr>
          </a:p>
        </p:txBody>
      </p:sp>
      <p:pic>
        <p:nvPicPr>
          <p:cNvPr id="4" name="3 İçerik Yer Tutucusu" descr="Tatar-Böreğ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466073"/>
            <a:ext cx="6429420" cy="481630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00CC"/>
                </a:solidFill>
              </a:rPr>
              <a:t>HİNGEL</a:t>
            </a:r>
            <a:endParaRPr lang="tr-TR" sz="5400" b="1" dirty="0">
              <a:solidFill>
                <a:srgbClr val="CC00CC"/>
              </a:solidFill>
            </a:endParaRPr>
          </a:p>
        </p:txBody>
      </p:sp>
      <p:pic>
        <p:nvPicPr>
          <p:cNvPr id="6" name="5 İçerik Yer Tutucusu" descr="hingel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1500174"/>
            <a:ext cx="5441290" cy="488843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00CC"/>
                </a:solidFill>
              </a:rPr>
              <a:t>KESME ÇORBASI</a:t>
            </a:r>
            <a:endParaRPr lang="tr-TR" sz="5400" b="1" dirty="0">
              <a:solidFill>
                <a:srgbClr val="CC00CC"/>
              </a:solidFill>
            </a:endParaRPr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1281376"/>
            <a:ext cx="5286412" cy="466708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00CC"/>
                </a:solidFill>
              </a:rPr>
              <a:t>EKŞİLİ DOLMA</a:t>
            </a:r>
            <a:endParaRPr lang="tr-TR" sz="5400" b="1" dirty="0">
              <a:solidFill>
                <a:srgbClr val="CC00CC"/>
              </a:solidFill>
            </a:endParaRPr>
          </a:p>
        </p:txBody>
      </p:sp>
      <p:pic>
        <p:nvPicPr>
          <p:cNvPr id="4" name="3 İçerik Yer Tutucusu" descr="ekş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571612"/>
            <a:ext cx="6072230" cy="4554173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00CC"/>
                </a:solidFill>
              </a:rPr>
              <a:t>HERNE ASİ</a:t>
            </a:r>
            <a:endParaRPr lang="tr-TR" sz="5400" b="1" dirty="0">
              <a:solidFill>
                <a:srgbClr val="CC00CC"/>
              </a:solidFill>
            </a:endParaRPr>
          </a:p>
        </p:txBody>
      </p:sp>
      <p:pic>
        <p:nvPicPr>
          <p:cNvPr id="4" name="3 İçerik Yer Tutucusu" descr="h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1928802"/>
            <a:ext cx="5192937" cy="388969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820688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Yüzölçümü itibariyle en büyük bölgemizdir.</a:t>
            </a:r>
            <a:endParaRPr lang="tr-TR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5" name="3 İçerik Yer Tutucusu" descr="doguanadolubolgesifiz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52737"/>
            <a:ext cx="9144000" cy="5805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00CC"/>
                </a:solidFill>
              </a:rPr>
              <a:t>ŞİLE YEMEĞİ</a:t>
            </a:r>
            <a:endParaRPr lang="tr-TR" sz="5400" b="1" dirty="0">
              <a:solidFill>
                <a:srgbClr val="CC00CC"/>
              </a:solidFill>
            </a:endParaRPr>
          </a:p>
        </p:txBody>
      </p:sp>
      <p:pic>
        <p:nvPicPr>
          <p:cNvPr id="4" name="3 İçerik Yer Tutucusu" descr="Şile-Yemeği-Tarif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20869"/>
            <a:ext cx="8229600" cy="289581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C00CC"/>
                </a:solidFill>
              </a:rPr>
              <a:t>SU BÖREĞİ</a:t>
            </a:r>
            <a:endParaRPr lang="tr-TR" sz="5400" b="1" dirty="0">
              <a:solidFill>
                <a:srgbClr val="CC00CC"/>
              </a:solidFill>
            </a:endParaRPr>
          </a:p>
        </p:txBody>
      </p:sp>
      <p:pic>
        <p:nvPicPr>
          <p:cNvPr id="4" name="3 İçerik Yer Tutucusu" descr="su-boreg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5920" y="2353691"/>
            <a:ext cx="5852160" cy="363016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5400" b="1" dirty="0" smtClean="0">
                <a:solidFill>
                  <a:srgbClr val="A50021"/>
                </a:solidFill>
              </a:rPr>
              <a:t>YÖRESEL OYUNLARI</a:t>
            </a:r>
            <a:br>
              <a:rPr lang="tr-TR" sz="5400" b="1" dirty="0" smtClean="0">
                <a:solidFill>
                  <a:srgbClr val="A50021"/>
                </a:solidFill>
              </a:rPr>
            </a:br>
            <a:r>
              <a:rPr lang="tr-TR" sz="5400" b="1" dirty="0" smtClean="0">
                <a:solidFill>
                  <a:srgbClr val="A50021"/>
                </a:solidFill>
              </a:rPr>
              <a:t>ATABARI</a:t>
            </a:r>
            <a:endParaRPr lang="tr-TR" sz="5400" b="1" dirty="0">
              <a:solidFill>
                <a:srgbClr val="A50021"/>
              </a:solidFill>
            </a:endParaRPr>
          </a:p>
        </p:txBody>
      </p:sp>
      <p:pic>
        <p:nvPicPr>
          <p:cNvPr id="4" name="3 İçerik Yer Tutucusu" descr="atabar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530120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00000"/>
                </a:solidFill>
              </a:rPr>
              <a:t>ÇAYDA ÇIRA</a:t>
            </a:r>
            <a:endParaRPr lang="tr-TR" sz="5400" b="1" dirty="0">
              <a:solidFill>
                <a:srgbClr val="C00000"/>
              </a:solidFill>
            </a:endParaRPr>
          </a:p>
        </p:txBody>
      </p:sp>
      <p:pic>
        <p:nvPicPr>
          <p:cNvPr id="6" name="5 İçerik Yer Tutucusu" descr="ca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7" y="1882775"/>
            <a:ext cx="7632849" cy="4572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00000"/>
                </a:solidFill>
              </a:rPr>
              <a:t>BAR</a:t>
            </a:r>
            <a:endParaRPr lang="tr-TR" sz="5400" b="1" dirty="0">
              <a:solidFill>
                <a:srgbClr val="C00000"/>
              </a:solidFill>
            </a:endParaRPr>
          </a:p>
        </p:txBody>
      </p:sp>
      <p:pic>
        <p:nvPicPr>
          <p:cNvPr id="5" name="4 İçerik Yer Tutucusu" descr="yo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500" y="2316162"/>
            <a:ext cx="5715000" cy="37052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solidFill>
                  <a:srgbClr val="FF66FF"/>
                </a:solidFill>
              </a:rPr>
              <a:t>3-A SINIFI </a:t>
            </a:r>
            <a:br>
              <a:rPr lang="tr-TR" sz="5400" b="1" dirty="0" smtClean="0">
                <a:solidFill>
                  <a:srgbClr val="FF66FF"/>
                </a:solidFill>
              </a:rPr>
            </a:br>
            <a:r>
              <a:rPr lang="tr-TR" sz="5400" b="1" dirty="0" smtClean="0">
                <a:solidFill>
                  <a:srgbClr val="FF66FF"/>
                </a:solidFill>
              </a:rPr>
              <a:t>OTLAKBAŞI İLKOKULU</a:t>
            </a:r>
            <a:br>
              <a:rPr lang="tr-TR" sz="5400" b="1" dirty="0" smtClean="0">
                <a:solidFill>
                  <a:srgbClr val="FF66FF"/>
                </a:solidFill>
              </a:rPr>
            </a:br>
            <a:r>
              <a:rPr lang="tr-TR" sz="5400" b="1" dirty="0" smtClean="0">
                <a:solidFill>
                  <a:srgbClr val="FF66FF"/>
                </a:solidFill>
              </a:rPr>
              <a:t>VAN/MURADİYE</a:t>
            </a:r>
            <a:endParaRPr lang="tr-TR" sz="5400" b="1" dirty="0">
              <a:solidFill>
                <a:srgbClr val="FF66FF"/>
              </a:solidFill>
            </a:endParaRPr>
          </a:p>
        </p:txBody>
      </p:sp>
      <p:pic>
        <p:nvPicPr>
          <p:cNvPr id="4" name="3 İçerik Yer Tutucusu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2348880"/>
            <a:ext cx="8892480" cy="472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66FF"/>
                </a:solidFill>
              </a:rPr>
              <a:t>DOĞU ANADOLU DAĞLARI</a:t>
            </a:r>
            <a:endParaRPr lang="tr-TR" sz="5400" b="1" dirty="0">
              <a:solidFill>
                <a:srgbClr val="FF66FF"/>
              </a:solidFill>
            </a:endParaRPr>
          </a:p>
        </p:txBody>
      </p:sp>
      <p:pic>
        <p:nvPicPr>
          <p:cNvPr id="22530" name="Picture 2" descr="http://www.nkfu.com/wp-content/uploads/2015/03/dag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5"/>
            <a:ext cx="9144000" cy="5013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66FF"/>
                </a:solidFill>
              </a:rPr>
              <a:t>AĞRI DAĞI</a:t>
            </a:r>
            <a:endParaRPr lang="tr-TR" b="1" dirty="0">
              <a:solidFill>
                <a:srgbClr val="FF66FF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agri-dag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66FF"/>
                </a:solidFill>
              </a:rPr>
              <a:t>TENDÜREK DAĞI</a:t>
            </a:r>
            <a:endParaRPr lang="tr-TR" b="1" dirty="0">
              <a:solidFill>
                <a:srgbClr val="FF66FF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http://www.internetajans.com/images/album/tendurek-gecidinden-50-arac-mahsur-kald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66FF"/>
                </a:solidFill>
              </a:rPr>
              <a:t>SÜPHAN DAĞI</a:t>
            </a:r>
            <a:endParaRPr lang="tr-TR" b="1" dirty="0">
              <a:solidFill>
                <a:srgbClr val="FF66FF"/>
              </a:solidFill>
            </a:endParaRPr>
          </a:p>
        </p:txBody>
      </p:sp>
      <p:pic>
        <p:nvPicPr>
          <p:cNvPr id="4098" name="Picture 2" descr="http://photos.wikimapia.org/p/00/02/70/59/53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4904"/>
            <a:ext cx="5076056" cy="4293096"/>
          </a:xfrm>
          <a:prstGeom prst="rect">
            <a:avLst/>
          </a:prstGeom>
          <a:noFill/>
        </p:spPr>
      </p:pic>
      <p:pic>
        <p:nvPicPr>
          <p:cNvPr id="4100" name="Picture 4" descr="https://galeri.uludagsozluk.com/26/nemrut-da%C4%9F%C4%B1-krater-g%C3%B6l%C3%BC_428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564904"/>
            <a:ext cx="4067944" cy="42930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229600" cy="1143000"/>
          </a:xfrm>
        </p:spPr>
        <p:txBody>
          <a:bodyPr/>
          <a:lstStyle/>
          <a:p>
            <a:r>
              <a:rPr lang="tr-TR" sz="5400" b="1" dirty="0" smtClean="0">
                <a:solidFill>
                  <a:srgbClr val="0000FF"/>
                </a:solidFill>
              </a:rPr>
              <a:t>Erzurum-Kars Plâtosu</a:t>
            </a:r>
            <a:r>
              <a:rPr lang="tr-TR" b="1" dirty="0" smtClean="0">
                <a:solidFill>
                  <a:srgbClr val="0000FF"/>
                </a:solidFill>
              </a:rPr>
              <a:t> </a:t>
            </a:r>
            <a:endParaRPr lang="tr-TR" dirty="0">
              <a:solidFill>
                <a:srgbClr val="0000FF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http://www.kha.com.tr/files/koyunculuk-vho-ardahan-kars%20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628799"/>
            <a:ext cx="9144001" cy="5229201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51520" y="692696"/>
            <a:ext cx="8892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700" b="1" dirty="0" smtClean="0"/>
              <a:t>Erzurum-Kars Plâtosu </a:t>
            </a:r>
            <a:r>
              <a:rPr lang="tr-TR" sz="2700" dirty="0" smtClean="0"/>
              <a:t>bu plâtoların en büyük olanıdır ve hayvancılığın gelişmesinde de en büyük etkendir.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154</Words>
  <Application>Microsoft Office PowerPoint</Application>
  <PresentationFormat>Ekran Gösterisi (4:3)</PresentationFormat>
  <Paragraphs>49</Paragraphs>
  <Slides>45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</vt:vector>
  </HeadingPairs>
  <TitlesOfParts>
    <vt:vector size="48" baseType="lpstr">
      <vt:lpstr>Arial</vt:lpstr>
      <vt:lpstr>Calibri</vt:lpstr>
      <vt:lpstr>Ofis Teması</vt:lpstr>
      <vt:lpstr>PowerPoint Sunusu</vt:lpstr>
      <vt:lpstr>DOĞU ANADOLU BÖLGESİ</vt:lpstr>
      <vt:lpstr>PowerPoint Sunusu</vt:lpstr>
      <vt:lpstr>PowerPoint Sunusu</vt:lpstr>
      <vt:lpstr>DOĞU ANADOLU DAĞLARI</vt:lpstr>
      <vt:lpstr>AĞRI DAĞI</vt:lpstr>
      <vt:lpstr>TENDÜREK DAĞI</vt:lpstr>
      <vt:lpstr>SÜPHAN DAĞI</vt:lpstr>
      <vt:lpstr>Erzurum-Kars Plâtosu </vt:lpstr>
      <vt:lpstr>DOĞU ANADOLU GÖLLERİ</vt:lpstr>
      <vt:lpstr>VAN GÖLÜ</vt:lpstr>
      <vt:lpstr>ARAS GÖLÜ</vt:lpstr>
      <vt:lpstr>FIRAT NEHRİ</vt:lpstr>
      <vt:lpstr>DİCLE NEHRİ</vt:lpstr>
      <vt:lpstr>ÇILDIR GÖLÜ</vt:lpstr>
      <vt:lpstr>HAZAR GÖLÜ</vt:lpstr>
      <vt:lpstr>Temel Geçim Kaynakları: </vt:lpstr>
      <vt:lpstr>PowerPoint Sunusu</vt:lpstr>
      <vt:lpstr>ARPA</vt:lpstr>
      <vt:lpstr>BUĞDAY</vt:lpstr>
      <vt:lpstr>ŞEKER PANCARI</vt:lpstr>
      <vt:lpstr>PowerPoint Sunusu</vt:lpstr>
      <vt:lpstr>PowerPoint Sunusu</vt:lpstr>
      <vt:lpstr>PowerPoint Sunusu</vt:lpstr>
      <vt:lpstr>TARİHİ-TURİSTİK YERLER</vt:lpstr>
      <vt:lpstr>AHLAT-BİTLİS</vt:lpstr>
      <vt:lpstr>İSHAKPAŞA SARAYI-AĞRI</vt:lpstr>
      <vt:lpstr>ÇİFTE MİNARELİ MEDRESE ERZURUM</vt:lpstr>
      <vt:lpstr>VAN KALESİ - VAN</vt:lpstr>
      <vt:lpstr>AKDAMAR KİLİSESİ -VAN</vt:lpstr>
      <vt:lpstr>NUH’UN GEMİSİ-AĞRI</vt:lpstr>
      <vt:lpstr>ANİ HARABELERİ- KARS</vt:lpstr>
      <vt:lpstr>SARIKAMIŞ KAYAK MERKEZİ KARS</vt:lpstr>
      <vt:lpstr>Yemekler: LALANGA</vt:lpstr>
      <vt:lpstr>TATAR BÖREĞİ</vt:lpstr>
      <vt:lpstr>HİNGEL</vt:lpstr>
      <vt:lpstr>KESME ÇORBASI</vt:lpstr>
      <vt:lpstr>EKŞİLİ DOLMA</vt:lpstr>
      <vt:lpstr>HERNE ASİ</vt:lpstr>
      <vt:lpstr>ŞİLE YEMEĞİ</vt:lpstr>
      <vt:lpstr>SU BÖREĞİ</vt:lpstr>
      <vt:lpstr>YÖRESEL OYUNLARI ATABARI</vt:lpstr>
      <vt:lpstr>ÇAYDA ÇIRA</vt:lpstr>
      <vt:lpstr>BAR</vt:lpstr>
      <vt:lpstr>3-A SINIFI  OTLAKBAŞI İLKOKULU VAN/MURADİYE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asus pc</dc:creator>
  <cp:keywords>www.sorubak.com</cp:keywords>
  <cp:lastModifiedBy>doğan</cp:lastModifiedBy>
  <cp:revision>19</cp:revision>
  <dcterms:created xsi:type="dcterms:W3CDTF">2016-04-14T19:10:09Z</dcterms:created>
  <dcterms:modified xsi:type="dcterms:W3CDTF">2016-04-15T17:16:46Z</dcterms:modified>
</cp:coreProperties>
</file>