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307" r:id="rId2"/>
    <p:sldId id="467" r:id="rId3"/>
    <p:sldId id="496" r:id="rId4"/>
    <p:sldId id="509" r:id="rId5"/>
    <p:sldId id="572" r:id="rId6"/>
    <p:sldId id="510" r:id="rId7"/>
    <p:sldId id="511" r:id="rId8"/>
    <p:sldId id="525" r:id="rId9"/>
    <p:sldId id="526" r:id="rId10"/>
    <p:sldId id="527" r:id="rId11"/>
    <p:sldId id="528" r:id="rId12"/>
    <p:sldId id="529" r:id="rId13"/>
    <p:sldId id="530" r:id="rId14"/>
    <p:sldId id="531" r:id="rId15"/>
    <p:sldId id="532" r:id="rId16"/>
    <p:sldId id="533" r:id="rId17"/>
    <p:sldId id="534" r:id="rId18"/>
    <p:sldId id="535" r:id="rId19"/>
    <p:sldId id="536" r:id="rId20"/>
    <p:sldId id="537" r:id="rId21"/>
    <p:sldId id="538" r:id="rId22"/>
    <p:sldId id="539" r:id="rId23"/>
    <p:sldId id="540" r:id="rId24"/>
    <p:sldId id="541" r:id="rId25"/>
    <p:sldId id="542" r:id="rId26"/>
    <p:sldId id="543" r:id="rId27"/>
    <p:sldId id="544" r:id="rId28"/>
    <p:sldId id="545" r:id="rId29"/>
    <p:sldId id="546" r:id="rId30"/>
    <p:sldId id="554" r:id="rId31"/>
    <p:sldId id="547" r:id="rId32"/>
    <p:sldId id="548" r:id="rId33"/>
    <p:sldId id="549" r:id="rId34"/>
    <p:sldId id="550" r:id="rId35"/>
    <p:sldId id="551" r:id="rId36"/>
    <p:sldId id="552" r:id="rId37"/>
    <p:sldId id="558" r:id="rId38"/>
    <p:sldId id="559" r:id="rId39"/>
    <p:sldId id="560" r:id="rId40"/>
    <p:sldId id="561" r:id="rId41"/>
    <p:sldId id="562" r:id="rId42"/>
    <p:sldId id="563" r:id="rId43"/>
    <p:sldId id="564" r:id="rId44"/>
    <p:sldId id="565" r:id="rId45"/>
    <p:sldId id="566" r:id="rId46"/>
    <p:sldId id="567" r:id="rId47"/>
    <p:sldId id="568" r:id="rId48"/>
    <p:sldId id="569" r:id="rId49"/>
    <p:sldId id="570" r:id="rId50"/>
    <p:sldId id="571" r:id="rId51"/>
    <p:sldId id="553" r:id="rId52"/>
    <p:sldId id="555" r:id="rId53"/>
    <p:sldId id="556" r:id="rId54"/>
    <p:sldId id="557" r:id="rId55"/>
    <p:sldId id="512" r:id="rId56"/>
    <p:sldId id="513" r:id="rId57"/>
    <p:sldId id="514" r:id="rId58"/>
    <p:sldId id="515" r:id="rId59"/>
    <p:sldId id="517" r:id="rId60"/>
    <p:sldId id="518" r:id="rId61"/>
    <p:sldId id="519" r:id="rId62"/>
    <p:sldId id="520" r:id="rId63"/>
    <p:sldId id="524" r:id="rId64"/>
    <p:sldId id="523" r:id="rId65"/>
    <p:sldId id="521" r:id="rId66"/>
    <p:sldId id="522" r:id="rId67"/>
    <p:sldId id="482" r:id="rId68"/>
    <p:sldId id="483" r:id="rId69"/>
    <p:sldId id="484" r:id="rId70"/>
    <p:sldId id="485" r:id="rId71"/>
    <p:sldId id="480" r:id="rId72"/>
    <p:sldId id="461" r:id="rId7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99"/>
    <a:srgbClr val="0000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9" autoAdjust="0"/>
    <p:restoredTop sz="94624" autoAdjust="0"/>
  </p:normalViewPr>
  <p:slideViewPr>
    <p:cSldViewPr>
      <p:cViewPr varScale="1">
        <p:scale>
          <a:sx n="70" d="100"/>
          <a:sy n="70" d="100"/>
        </p:scale>
        <p:origin x="12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847407-4078-4D3A-9A6A-2288E786DAAC}" type="datetimeFigureOut">
              <a:rPr lang="en-US" smtClean="0"/>
              <a:pPr/>
              <a:t>5/11/2016</a:t>
            </a:fld>
            <a:endParaRPr lang="en-US"/>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7FCE7F-1D14-4C33-8C63-6A26951D7A61}" type="slidenum">
              <a:rPr lang="en-US" smtClean="0"/>
              <a:pPr/>
              <a:t>‹#›</a:t>
            </a:fld>
            <a:endParaRPr lang="en-US"/>
          </a:p>
        </p:txBody>
      </p:sp>
    </p:spTree>
    <p:extLst>
      <p:ext uri="{BB962C8B-B14F-4D97-AF65-F5344CB8AC3E}">
        <p14:creationId xmlns:p14="http://schemas.microsoft.com/office/powerpoint/2010/main" val="7594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www.sorubak.com</a:t>
            </a:r>
            <a:endParaRPr lang="tr-TR" dirty="0"/>
          </a:p>
        </p:txBody>
      </p:sp>
      <p:sp>
        <p:nvSpPr>
          <p:cNvPr id="4" name="Slayt Numarası Yer Tutucusu 3"/>
          <p:cNvSpPr>
            <a:spLocks noGrp="1"/>
          </p:cNvSpPr>
          <p:nvPr>
            <p:ph type="sldNum" sz="quarter" idx="10"/>
          </p:nvPr>
        </p:nvSpPr>
        <p:spPr/>
        <p:txBody>
          <a:bodyPr/>
          <a:lstStyle/>
          <a:p>
            <a:fld id="{827FCE7F-1D14-4C33-8C63-6A26951D7A61}" type="slidenum">
              <a:rPr lang="en-US" smtClean="0"/>
              <a:pPr/>
              <a:t>72</a:t>
            </a:fld>
            <a:endParaRPr lang="en-US"/>
          </a:p>
        </p:txBody>
      </p:sp>
    </p:spTree>
    <p:extLst>
      <p:ext uri="{BB962C8B-B14F-4D97-AF65-F5344CB8AC3E}">
        <p14:creationId xmlns:p14="http://schemas.microsoft.com/office/powerpoint/2010/main" val="398759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11.05.2016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d"/>
    <p:sndAc>
      <p:stSnd>
        <p:snd r:embed="rId13" name="camera.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com.tr/url?sa=i&amp;rct=j&amp;q=&amp;esrc=s&amp;source=images&amp;cd=&amp;cad=rja&amp;uact=8&amp;ved=0ahUKEwjGxZntj9DMAhUDthoKHda2ARoQjRwIBw&amp;url=https://tuzluktakihayalet.wordpress.com/2013/12/12/kartpostal/&amp;bvm=bv.121421273,d.bGg&amp;psig=AFQjCNEYriWfwWi5qnYRTzdcO_AitRm8VQ&amp;ust=146299082627734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5mfuAkNDMAhVBHxoKHYiICLcQjRwIBw&amp;url=http://wowturkey.com/forum/viewtopic.php?t=2922&amp;start=65&amp;bvm=bv.121421273,d.bGg&amp;psig=AFQjCNEYriWfwWi5qnYRTzdcO_AitRm8VQ&amp;ust=146299082627734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5mfuAkNDMAhVBHxoKHYiICLcQjRwIBw&amp;url=http://wowturkey.com/forum/viewtopic.php?t=2922&amp;start=95&amp;bvm=bv.121421273,d.bGg&amp;psig=AFQjCNEYriWfwWi5qnYRTzdcO_AitRm8VQ&amp;ust=146299082627734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UxISxkNDMAhWIhRoKHUA3DGYQjRwIBw&amp;url=http://www.nadirkitap.com/izmir-kartpostal-efemera1610122.html&amp;bvm=bv.121421273,d.bGg&amp;psig=AFQjCNHsQgm6XgcT-wlJjAM-3XyweuX0Bw&amp;ust=146299100099039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hyperlink" Target="http://www.halduncezayirlioglu.com/2016/04/izmir-ustune/"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Z7rKbkdDMAhWCVRoKHcbBD1IQjRwIBw&amp;url=http://www.bizde.com/bizde/d-k-adana-kartpostal-36-1711324.html&amp;bvm=bv.121421273,d.bGg&amp;psig=AFQjCNET__OYQ2EosOuWvzfG2xdMkLo4wg&amp;ust=14629912152488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09KOrkdDMAhUD1hoKHfpaDnsQjRwIBw&amp;url=http://www.bizde.com/bizde/d-k-adana-kartpostal-25-1711387.html&amp;bvm=bv.121421273,d.bGg&amp;psig=AFQjCNET__OYQ2EosOuWvzfG2xdMkLo4wg&amp;ust=14629912152488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M34C3kdDMAhWBPBoKHW_RBZoQjRwIBw&amp;url=http://wowturkey.com/forum/viewtopic.php?t=7939&amp;start=285&amp;bvm=bv.121421273,d.bGg&amp;psig=AFQjCNET__OYQ2EosOuWvzfG2xdMkLo4wg&amp;ust=14629912152488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P0erTkdDMAhUHPRoKHdxhDAEQjRwIBw&amp;url=http://ilan.bizde.com/d-k-eskisehir-parcali-kartpostal-1710942/&amp;bvm=bv.121421273,d.bGg&amp;psig=AFQjCNFZ3hVT661d-w5S40g1uGT3rOOFXA&amp;ust=146299135153911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dyuvikdDMAhVFPRoKHcKTBrEQjRwIBw&amp;url=http://www.bizde.com/m/frzoo/?s=1700&amp;k=1206&amp;bvm=bv.121421273,d.bGg&amp;psig=AFQjCNFZ3hVT661d-w5S40g1uGT3rOOFXA&amp;ust=146299135153911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uxPf6kdDMAhXBthoKHXZ9ASkQjRwIBw&amp;url=http://www.bizde.com/m/frzoo/?s=1600&amp;k=1206&amp;bvm=bv.121421273,d.bGg&amp;psig=AFQjCNE6viMFv3SrA-f9zZd0ArUeBHGfKg&amp;ust=146299143474067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zyp6PktDMAhXBzRoKHaPbCxcQjRwIBw&amp;url=http://www.bizde.com/bizde/ilksahaf-antalya-sehirden-umimi-bir-g-kartpostal-381313.html&amp;bvm=bv.121421273,d.bGg&amp;psig=AFQjCNE6viMFv3SrA-f9zZd0ArUeBHGfKg&amp;ust=146299143474067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GrcixktDMAhUCVxoKHck4AVQQjRwIBw&amp;url=http://www.bizde.com/bizde/d-k-erzurum-parcali-kartpostal-1380379.html&amp;bvm=bv.121421273,d.bGg&amp;psig=AFQjCNFzIB3-Z7CEboPgycXz1n44RDsBIg&amp;ust=1462991551997673"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LnJnQktDMAhULfxoKHYGvDf0QjRwIBw&amp;url=http://ilan.bizde.com/ilksahaf-adapazari-merkezi-kartpostal-381277/&amp;bvm=bv.121421273,d.bGg&amp;psig=AFQjCNFzIB3-Z7CEboPgycXz1n44RDsBIg&amp;ust=1462991551997673"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b7ozfktDMAhWCiRoKHZKlBlEQjRwIBw&amp;url=http://www.nadirkitap.com/kartpostal-trabzon-efemera2593644.html&amp;bvm=bv.121421273,d.bGg&amp;psig=AFQjCNFV0ECgqdUVu9WlIMvQfKWKDrDuxA&amp;ust=1462991646549961"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Y9pHrktDMAhXG6xoKHfC3CZMQjRwIBw&amp;url=http://ilan.bizde.com/reich-1944-hatira-kart-palfau-super-050915-4896241/&amp;bvm=bv.121421273,d.bGg&amp;psig=AFQjCNFV0ECgqdUVu9WlIMvQfKWKDrDuxA&amp;ust=1462991646549961"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C0K7_ktDMAhULnRoKHdHwClMQjRwIBw&amp;url=http://www.bizde.com/bizde/d-k-gaziantep-parcali-kartpostal-1089792.html&amp;bvm=bv.121421273,d.bGg&amp;psig=AFQjCNEEDxIH571Hs0tUpuhq4KXSeYER9A&amp;ust=146299171117932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ziNGrk9DMAhVIWhoKHbGWBNQQjRwIBw&amp;url=http://www.bizde.com/bizde/d-k-ankara-karadeniz-havuzu-fotograf-1711174.html&amp;bvm=bv.121421273,d.bGg&amp;psig=AFQjCNEShyIpIqsU6FcSXHAQZzRmtPvaHA&amp;ust=1462991787255548"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_5PrIk9DMAhUBtxoKHSaoBlIQjRwIBw&amp;url=http://www.resimle.net/resim4571.html&amp;bvm=bv.121421273,d.bGg&amp;psig=AFQjCNEShyIpIqsU6FcSXHAQZzRmtPvaHA&amp;ust=1462991787255548"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Zju2FldDMAhVBHxoKHajnBrwQjRwIBw&amp;url=http://samsun03.blogcu.com/samsun-kartpostallari-iii/1242528&amp;bvm=bv.121421273,d.bGg&amp;psig=AFQjCNGOTiUKSbORkCAfRelH9NZoA8gzXQ&amp;ust=14629922591347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gM7ak9DMAhUEfRoKHTuGDdcQjRwIBw&amp;url=http://www.tersninja.com/ters-ninja-futbol-oykuleri-topun-can-yaktigi-gun-17-eylul-1967/&amp;bvm=bv.121421273,d.bGg&amp;psig=AFQjCNH9-MEDepQzjyNOx5PCla9924jdog&amp;ust=146299190283396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gM7ak9DMAhUEfRoKHTuGDdcQjRwIBw&amp;url=http://wowturkey.com/forum/viewtopic.php?t=77965&amp;start=5&amp;bvm=bv.121421273,d.bGg&amp;psig=AFQjCNH9-MEDepQzjyNOx5PCla9924jdog&amp;ust=146299190283396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mk7T7k9DMAhUKnRoKHYg4ASoQjRwIBw&amp;url=http://wowturkey.com/forum/viewtopic.php?t=97173&amp;start=5&amp;bvm=bv.121421273,d.bGg&amp;psig=AFQjCNGXTc5z0lZly7Dnp2byMwugj1YkAw&amp;ust=1462991970081155" TargetMode="External"/><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hyperlink" Target="http://www.google.com.tr/url?sa=i&amp;rct=j&amp;q=&amp;esrc=s&amp;source=images&amp;cd=&amp;cad=rja&amp;uact=8&amp;ved=&amp;url=http://urun.gittigidiyor.com/koleksiyon/d-amp-k-adiyaman-parcali-kartpostal-17987465&amp;bvm=bv.121421273,d.bGg&amp;psig=AFQjCNGXTc5z0lZly7Dnp2byMwugj1YkAw&amp;ust=1462991970081155"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W0t6zlNDMAhVDthoKHd8_AdIQjRwIBw&amp;url=http://wowturkey.com/forum/viewtopic.php?t=107114&amp;bvm=bv.121421273,d.bGg&amp;psig=AFQjCNHDtxfCXhPOImQwLtm--xx7pk84RQ&amp;ust=1462992086663108"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376jPlNDMAhVCNhoKHVNBAJ4QjRwIBw&amp;url=http://wowturkey.com/forum/viewtopic.php?p=1736061&amp;bvm=bv.121421273,d.bGg&amp;psig=AFQjCNFpig7QsFe0FJbmbXzCl7Bh1HNVUQ&amp;ust=146299212890949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EmZLdlNDMAhVIAxoKHaZrD_kQjRwIBw&amp;url=http://www.bizde.com/bizde/d-k-canakkale-parcali-kartpostal-562764.html&amp;bvm=bv.121421273,d.bGg&amp;psig=AFQjCNFpig7QsFe0FJbmbXzCl7Bh1HNVUQ&amp;ust=146299212890949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b3oXlldDMAhVHDxoKHWatBw8QjRwIBw&amp;url=http://ilan.bizde.com/d-k-giresun-sahil-ve-fener-kartpostal-917306/&amp;bvm=bv.121421273,d.bGg&amp;psig=AFQjCNFqmanZvcP-dlXVMxv-plHFJFhaMA&amp;ust=146299246669395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b3oXlldDMAhVHDxoKHWatBw8QjRwIBw&amp;url=http://urun.gittigidiyor.com/koleksiyon/denizli-kartpostal-temiz-yazisiz-63639639&amp;bvm=bv.121421273,d.bGg&amp;psig=AFQjCNFqmanZvcP-dlXVMxv-plHFJFhaMA&amp;ust=146299246669395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39.xml.rels><?xml version="1.0" encoding="UTF-8" standalone="yes"?>
<Relationships xmlns="http://schemas.openxmlformats.org/package/2006/relationships"><Relationship Id="rId3" Type="http://schemas.openxmlformats.org/officeDocument/2006/relationships/hyperlink" Target="https://www.google.com.tr/url?sa=i&amp;rct=j&amp;q=&amp;esrc=s&amp;source=images&amp;cd=&amp;cad=rja&amp;uact=8&amp;ved=0ahUKEwjb3oXlldDMAhVHDxoKHWatBw8QjRwIBw&amp;url=https://gezelimtozalim.wordpress.com/2011/05/page/2/&amp;bvm=bv.121421273,d.bGg&amp;psig=AFQjCNFqmanZvcP-dlXVMxv-plHFJFhaMA&amp;ust=146299246669395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cvK-8jtDMAhXMAxoKHcQbBJ8QjRwIBw&amp;url=http://anilarayolculuk.blogspot.com/2008/02/bursada-zaman.html&amp;bvm=bv.121421273,d.bGg&amp;psig=AFQjCNHdC2KEvvdH-1d-ThwyBM53_Og-rQ&amp;ust=1462990490774010"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ioYWbltDMAhWEtBoKHQ8uDO4QjRwIBw&amp;url=http://ilan.bizde.com/izmir-kordon-kartpostal-355655/&amp;bvm=bv.121421273,d.bGg&amp;psig=AFQjCNFyYnyJKRoC1tHpjGa1I_FB4x25lg&amp;ust=1462992560755489"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uyo6vltDMAhVL5xoKHSLwBbwQjRwIBw&amp;url=http://farkyalovada.com/tr-tr/haberler/6918/yalova-bir-zamanlar-kartpostal-kadar-guzeldi&amp;bvm=bv.121421273,d.bGg&amp;psig=AFQjCNEEPncUw8kCXzVLUlefxQJV6dmeyw&amp;ust=1462992613772910"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Bt7_DltDMAhWHAxoKHentD14QjRwIBw&amp;url=http://www.ozgurkocaeli.com.tr/kultur-sanat/kartpostallarda-kalan-eski-kocaeli-h188031.html&amp;bvm=bv.121421273,d.bGg&amp;psig=AFQjCNEEPncUw8kCXzVLUlefxQJV6dmeyw&amp;ust=1462992613772910"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4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TxPj2ltDMAhWHiRoKHWNjBBQQjRwIBw&amp;url=http://www.gittigidiyor.com/kartpostal?k=dalyan&amp;bvm=bv.121421273,d.bGg&amp;psig=AFQjCNGXOYp87tn5Z-4A7FrCF-IRWSoDdg&amp;ust=1462992731335520"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44.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3lbuzl9DMAhUKOxoKHXeRBhQQjRwIBw&amp;url=http://wowemir.blogspot.com/2009/06/mersin-kartpostallar.html&amp;bvm=bv.121421273,d.bGg&amp;psig=AFQjCNF_KQZwAQGOmLYCUH8JtckozNYVXA&amp;ust=1462992891658136"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O9s7Il9DMAhUKOxoKHXeRBhQQjRwIBw&amp;url=http://www.malatyatecde.net/yazarlar_oku.asp?yazar=21&amp;id=98&amp;bvm=bv.121421273,d.bGg&amp;psig=AFQjCNF3jOWzrbrc85IIbSm00yKapcaQHQ&amp;ust=1462992933070571"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4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OkaPnl9DMAhVEXhoKHeFHB8wQjRwIBw&amp;url=http://www.dogruhaber.com.tr/haber/159313-Agri-Valiligi-EMITT-Fuari-na-hazirlaniyor/&amp;bvm=bv.121421273,d.bGg&amp;psig=AFQjCNF3jOWzrbrc85IIbSm00yKapcaQHQ&amp;ust=1462992933070571"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_v_-BmNDMAhXH1hoKHYe9BgoQjRwIBw&amp;url=http://www.bizde.com/bizde/d-k-van-parcali-kartpostal-562646.html&amp;bvm=bv.121421273,d.bGg&amp;psig=AFQjCNHy4Yl2lUBZmmUVS2uA3qmAl7pkcw&amp;ust=146299304751703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4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RocqnmNDMAhUFWRoKHZyjDfoQjRwIBw&amp;url=http://galeri.uludagsozluk.com/r/rize-234788/&amp;bvm=bv.121421273,d.bGg&amp;psig=AFQjCNHQEY8fb0bKQfvcsTFpGCscScaw9w&amp;ust=146299313770394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hyperlink" Target="https://www.google.com.tr/url?sa=i&amp;rct=j&amp;q=&amp;esrc=s&amp;source=images&amp;cd=&amp;cad=rja&amp;uact=8&amp;ved=0ahUKEwie47a7mNDMAhWFhRoKHailDTIQjRwIBw&amp;url=https://www.youtube.com/watch?v=Q0YEkR49YrY&amp;bvm=bv.121421273,d.bGg&amp;psig=AFQjCNFy1zX--tT_KPfw9INMqe0NuxKwBg&amp;ust=1462993181974028"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OwunVmNDMAhWG1BoKHYJrCJQQjRwIBw&amp;url=http://www.gittigidiyor.com/kartpostal?k=orhangazi&amp;bvm=bv.121421273,d.bGg&amp;psig=AFQjCNGUfnQcCGU2y9Ye8P_tDzNdsn0t5Q&amp;ust=1462993223705535"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uxt2amdDMAhWErxoKHUUOCR8QjRwIBw&amp;url=http://www.erzincannostalji.com/kartpostallarda-ki-erzincan-p1-aid,21.html&amp;bvm=bv.121421273,d.bGg&amp;psig=AFQjCNHpN2DgfIg9_z0K6_TJ492_j2-D2Q&amp;ust=1462993382890445"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EmZLdlNDMAhVIAxoKHaZrD_kQjRwIBw&amp;url=http://www.bulvargsm.com/mus_resimleri/displayimage-14-303.html&amp;bvm=bv.121421273,d.bGg&amp;psig=AFQjCNFpig7QsFe0FJbmbXzCl7Bh1HNVUQ&amp;ust=1462992128909492"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5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Zju2FldDMAhVBHxoKHajnBrwQjRwIBw&amp;url=http://www.thewallpapers.us/r-turkiye-manzaralari-173-karabuk-214-kartpostal-7483.htm&amp;bvm=bv.121421273,d.bGg&amp;psig=AFQjCNGOTiUKSbORkCAfRelH9NZoA8gzXQ&amp;ust=14629922591347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5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H46KuldDMAhVKlxoKHRenBGUQjRwIBw&amp;url=http://wowturkey.com/forum/viewtopic.php?t=21509&amp;start=250&amp;bvm=bv.121421273,d.bGg&amp;psig=AFQjCNEzcUN45mx6HjzKCsipwqxjH9QRvg&amp;ust=1462992341235395"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54.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w_-jTldDMAhWCDBoKHRxkDSUQjRwIBw&amp;url=http://www.bizde.com/bizde/d-k-mersin-kizkalesi-kartpostal-917535.html&amp;bvm=bv.121421273,d.bGg&amp;psig=AFQjCNG7FPX7rJofCas_3oMj7EfxDPvq0g&amp;ust=1462992389917397"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h67vvjtDMAhWIExoKHYJtAGQQjRwIBw&amp;url=http://www.bursakutuphanesi.com/site/eskibursa_foto/984&amp;bvm=bv.121421273,d.bGg&amp;psig=AFQjCNHdC2KEvvdH-1d-ThwyBM53_Og-rQ&amp;ust=1462990490774010"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urun.gittigidiyor.com/koleksiyon/baskentimiz-guzel-ankara-kartpostal-434419"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3" Type="http://schemas.openxmlformats.org/officeDocument/2006/relationships/hyperlink" Target="http://www.halduncezayirlioglu.com/wp-content/uploads/2010/09/"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hyperlink" Target="http://yavuziscen.blogspot.com/p/ankara-kartpostallar.html"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0">
              <a:schemeClr val="accent1">
                <a:tint val="66000"/>
                <a:satMod val="160000"/>
              </a:schemeClr>
            </a:gs>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3 Metin kutusu"/>
          <p:cNvSpPr txBox="1"/>
          <p:nvPr/>
        </p:nvSpPr>
        <p:spPr>
          <a:xfrm>
            <a:off x="428596" y="214290"/>
            <a:ext cx="8358246"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“AZİZ TÜRKİYE’M” METNİ İŞLENİŞ SÜRESİ</a:t>
            </a:r>
          </a:p>
        </p:txBody>
      </p:sp>
      <p:sp>
        <p:nvSpPr>
          <p:cNvPr id="5" name="4 Metin kutusu"/>
          <p:cNvSpPr txBox="1"/>
          <p:nvPr/>
        </p:nvSpPr>
        <p:spPr>
          <a:xfrm>
            <a:off x="571472" y="1285860"/>
            <a:ext cx="7929618" cy="492922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endParaRPr lang="tr-TR" sz="2500" dirty="0" smtClean="0">
              <a:solidFill>
                <a:srgbClr val="7030A0"/>
              </a:solidFill>
              <a:latin typeface="Hand writing Mutlu" pitchFamily="2" charset="0"/>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7" name="6 Metin kutusu"/>
          <p:cNvSpPr txBox="1"/>
          <p:nvPr/>
        </p:nvSpPr>
        <p:spPr>
          <a:xfrm>
            <a:off x="2143108" y="1643050"/>
            <a:ext cx="621510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dirty="0" smtClean="0">
                <a:solidFill>
                  <a:srgbClr val="7030A0"/>
                </a:solidFill>
                <a:latin typeface="Arial Black" pitchFamily="34" charset="0"/>
              </a:rPr>
              <a:t>Ön bilgileri harekete geçirirler</a:t>
            </a:r>
          </a:p>
        </p:txBody>
      </p:sp>
      <p:sp>
        <p:nvSpPr>
          <p:cNvPr id="8" name="7 Metin kutusu"/>
          <p:cNvSpPr txBox="1"/>
          <p:nvPr/>
        </p:nvSpPr>
        <p:spPr>
          <a:xfrm>
            <a:off x="2143108" y="2357430"/>
            <a:ext cx="6215106"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Dinleme becerilerini geliştirirler.                              (1. Etkinlik)                </a:t>
            </a:r>
            <a:endParaRPr lang="tr-TR" sz="2000" dirty="0" smtClean="0">
              <a:solidFill>
                <a:srgbClr val="7030A0"/>
              </a:solidFill>
              <a:latin typeface="Hand writing Mutlu" pitchFamily="2" charset="0"/>
            </a:endParaRPr>
          </a:p>
        </p:txBody>
      </p:sp>
      <p:sp>
        <p:nvSpPr>
          <p:cNvPr id="9" name="8 Metin kutusu"/>
          <p:cNvSpPr txBox="1"/>
          <p:nvPr/>
        </p:nvSpPr>
        <p:spPr>
          <a:xfrm>
            <a:off x="2143108" y="2928934"/>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Okuma ve anlama becerilerini geliştirirler. (2. Etkinlik)                    </a:t>
            </a:r>
            <a:endParaRPr kumimoji="0" lang="tr-TR" sz="20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0" name="9 Metin kutusu"/>
          <p:cNvSpPr txBox="1"/>
          <p:nvPr/>
        </p:nvSpPr>
        <p:spPr>
          <a:xfrm>
            <a:off x="2143108" y="3714752"/>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Kelime dağarcıklarını zenginleştirirler.                 </a:t>
            </a:r>
          </a:p>
        </p:txBody>
      </p:sp>
      <p:sp>
        <p:nvSpPr>
          <p:cNvPr id="11" name="10 Metin kutusu"/>
          <p:cNvSpPr txBox="1"/>
          <p:nvPr/>
        </p:nvSpPr>
        <p:spPr>
          <a:xfrm>
            <a:off x="2143108" y="4500570"/>
            <a:ext cx="621510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Metni incelerler. (3. Etkinlikler) </a:t>
            </a:r>
          </a:p>
        </p:txBody>
      </p:sp>
      <p:sp>
        <p:nvSpPr>
          <p:cNvPr id="12" name="11 Metin kutusu"/>
          <p:cNvSpPr txBox="1"/>
          <p:nvPr/>
        </p:nvSpPr>
        <p:spPr>
          <a:xfrm>
            <a:off x="2143108" y="5214950"/>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dirty="0" smtClean="0">
                <a:solidFill>
                  <a:srgbClr val="7030A0"/>
                </a:solidFill>
                <a:latin typeface="Arial Black" pitchFamily="34" charset="0"/>
              </a:rPr>
              <a:t>Söz varlığını geliştirirler.(4. Etkinlik)</a:t>
            </a:r>
            <a:endParaRPr kumimoji="0" lang="tr-TR" sz="20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19" name="18 Metin kutusu"/>
          <p:cNvSpPr txBox="1"/>
          <p:nvPr/>
        </p:nvSpPr>
        <p:spPr>
          <a:xfrm>
            <a:off x="642910" y="5214950"/>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6.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1" name="20 Metin kutusu"/>
          <p:cNvSpPr txBox="1"/>
          <p:nvPr/>
        </p:nvSpPr>
        <p:spPr>
          <a:xfrm>
            <a:off x="642910" y="3714752"/>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4.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2" name="21 Metin kutusu"/>
          <p:cNvSpPr txBox="1"/>
          <p:nvPr/>
        </p:nvSpPr>
        <p:spPr>
          <a:xfrm>
            <a:off x="642910" y="4500570"/>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5.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3" name="22 Metin kutusu"/>
          <p:cNvSpPr txBox="1"/>
          <p:nvPr/>
        </p:nvSpPr>
        <p:spPr>
          <a:xfrm>
            <a:off x="642910" y="2357430"/>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lgn="ctr">
              <a:spcBef>
                <a:spcPct val="0"/>
              </a:spcBef>
            </a:pPr>
            <a:r>
              <a:rPr lang="tr-TR" sz="3800" b="1" dirty="0" smtClean="0">
                <a:solidFill>
                  <a:srgbClr val="7030A0"/>
                </a:solidFill>
                <a:latin typeface="Arial Black" pitchFamily="34" charset="0"/>
              </a:rPr>
              <a:t>2. DERS</a:t>
            </a:r>
            <a:r>
              <a:rPr lang="tr-TR" sz="4400" dirty="0" smtClean="0">
                <a:solidFill>
                  <a:srgbClr val="7030A0"/>
                </a:solidFill>
                <a:latin typeface="Hand writing Mutlu" pitchFamily="2" charset="0"/>
              </a:rPr>
              <a:t>: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24" name="23 Metin kutusu"/>
          <p:cNvSpPr txBox="1"/>
          <p:nvPr/>
        </p:nvSpPr>
        <p:spPr>
          <a:xfrm>
            <a:off x="642910" y="3000372"/>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3.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5" name="24 Metin kutusu"/>
          <p:cNvSpPr txBox="1"/>
          <p:nvPr/>
        </p:nvSpPr>
        <p:spPr>
          <a:xfrm>
            <a:off x="642910" y="1785926"/>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1.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6" name="25 Metin kutusu"/>
          <p:cNvSpPr txBox="1"/>
          <p:nvPr/>
        </p:nvSpPr>
        <p:spPr>
          <a:xfrm>
            <a:off x="571472" y="1285860"/>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lgn="ctr">
              <a:spcBef>
                <a:spcPct val="0"/>
              </a:spcBef>
            </a:pPr>
            <a:r>
              <a:rPr lang="tr-TR" sz="4400" b="1" dirty="0" smtClean="0">
                <a:solidFill>
                  <a:srgbClr val="FF0000"/>
                </a:solidFill>
                <a:latin typeface="Arial Black" pitchFamily="34" charset="0"/>
              </a:rPr>
              <a:t>SÜRE : 10+2</a:t>
            </a:r>
            <a:endParaRPr kumimoji="0" lang="tr-TR" sz="4400" b="1" i="0" u="none" strike="noStrike" kern="1200" cap="none" spc="0" normalizeH="0" baseline="0" noProof="0" dirty="0" smtClean="0">
              <a:ln>
                <a:noFill/>
              </a:ln>
              <a:solidFill>
                <a:srgbClr val="FF0000"/>
              </a:solidFill>
              <a:effectLst/>
              <a:uLnTx/>
              <a:uFillTx/>
              <a:latin typeface="Arial Black" pitchFamily="34" charset="0"/>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s://tuzluktakihayalet.files.wordpress.com/2013/12/istanbul-pendik-kartal-kartpostal-1970-ler__2981905_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wowturkey.com/tr68/k_ayca_leovinus_kartpostal.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owturkey.com/tr78/k_ahmet_gullu_istanbul_eski_3.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www.nadirkitap.com/upload/Efemera_20110816135733_47891_5.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www.halduncezayirlioglu.com/wp-content/uploads/2016/04/izmir-karsiyaka-sahil-kartpostal-394121-0-jpg.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www.bizde.com/resim/171/tn408/d-k-adana-kartpostal-36-mb31772_1711324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www.bizde.com/resim/171/tn408/d-k-adana-kartpostal-25-mb31772_1711387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owturkey.com/tr410/k_Ahmet_Nadir_Isisag_1977ADANA.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bizde.com/resim/171/tn408/d-k-eskisehir-parcali-kartpostal-mb31772_1710942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500042"/>
            <a:ext cx="1500198"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7. DERS:</a:t>
            </a:r>
          </a:p>
        </p:txBody>
      </p:sp>
      <p:sp>
        <p:nvSpPr>
          <p:cNvPr id="3" name="2 Metin kutusu"/>
          <p:cNvSpPr txBox="1"/>
          <p:nvPr/>
        </p:nvSpPr>
        <p:spPr>
          <a:xfrm>
            <a:off x="214282" y="1643050"/>
            <a:ext cx="1500198"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8. DERS:</a:t>
            </a:r>
          </a:p>
        </p:txBody>
      </p:sp>
      <p:sp>
        <p:nvSpPr>
          <p:cNvPr id="4" name="3 Metin kutusu"/>
          <p:cNvSpPr txBox="1"/>
          <p:nvPr/>
        </p:nvSpPr>
        <p:spPr>
          <a:xfrm>
            <a:off x="214282" y="2643182"/>
            <a:ext cx="1500198"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lang="tr-TR" sz="2000" b="1" dirty="0" smtClean="0">
                <a:solidFill>
                  <a:srgbClr val="7030A0"/>
                </a:solidFill>
                <a:latin typeface="Arial Black" pitchFamily="34" charset="0"/>
              </a:rPr>
              <a:t>9</a:t>
            </a:r>
            <a:r>
              <a:rPr kumimoji="0" lang="tr-TR" sz="2000" b="1" i="0" u="none" strike="noStrike" kern="1200" cap="none" spc="0" normalizeH="0" baseline="0" noProof="0" dirty="0" smtClean="0">
                <a:ln>
                  <a:noFill/>
                </a:ln>
                <a:solidFill>
                  <a:srgbClr val="7030A0"/>
                </a:solidFill>
                <a:effectLst/>
                <a:uLnTx/>
                <a:uFillTx/>
                <a:latin typeface="Arial Black" pitchFamily="34" charset="0"/>
              </a:rPr>
              <a:t>. DERS:</a:t>
            </a:r>
          </a:p>
        </p:txBody>
      </p:sp>
      <p:sp>
        <p:nvSpPr>
          <p:cNvPr id="5" name="4 Metin kutusu"/>
          <p:cNvSpPr txBox="1"/>
          <p:nvPr/>
        </p:nvSpPr>
        <p:spPr>
          <a:xfrm>
            <a:off x="214282" y="3714752"/>
            <a:ext cx="157163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10. DERS:</a:t>
            </a:r>
          </a:p>
        </p:txBody>
      </p:sp>
      <p:sp>
        <p:nvSpPr>
          <p:cNvPr id="6" name="5 Metin kutusu"/>
          <p:cNvSpPr txBox="1"/>
          <p:nvPr/>
        </p:nvSpPr>
        <p:spPr>
          <a:xfrm>
            <a:off x="214282" y="4786322"/>
            <a:ext cx="157163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11.DERS:</a:t>
            </a:r>
          </a:p>
        </p:txBody>
      </p:sp>
      <p:sp>
        <p:nvSpPr>
          <p:cNvPr id="7" name="6 Metin kutusu"/>
          <p:cNvSpPr txBox="1"/>
          <p:nvPr/>
        </p:nvSpPr>
        <p:spPr>
          <a:xfrm>
            <a:off x="214282" y="5786454"/>
            <a:ext cx="157163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lang="tr-TR" sz="2000" b="1" dirty="0" smtClean="0">
                <a:solidFill>
                  <a:srgbClr val="7030A0"/>
                </a:solidFill>
                <a:latin typeface="Arial Black" pitchFamily="34" charset="0"/>
              </a:rPr>
              <a:t>12. DERS:</a:t>
            </a:r>
            <a:endParaRPr kumimoji="0" lang="tr-TR" sz="20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8" name="7 Metin kutusu"/>
          <p:cNvSpPr txBox="1"/>
          <p:nvPr/>
        </p:nvSpPr>
        <p:spPr>
          <a:xfrm>
            <a:off x="1928794" y="50004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Günlük hayatla ilişkilendirme becerilerini geliştirirler.</a:t>
            </a:r>
          </a:p>
        </p:txBody>
      </p:sp>
      <p:sp>
        <p:nvSpPr>
          <p:cNvPr id="9" name="8 Metin kutusu"/>
          <p:cNvSpPr txBox="1"/>
          <p:nvPr/>
        </p:nvSpPr>
        <p:spPr>
          <a:xfrm>
            <a:off x="1928794" y="1643050"/>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lnSpcReduction="10000"/>
          </a:bodyPr>
          <a:lstStyle/>
          <a:p>
            <a:pPr>
              <a:spcBef>
                <a:spcPct val="0"/>
              </a:spcBef>
            </a:pPr>
            <a:r>
              <a:rPr lang="tr-TR" sz="2000" b="1" dirty="0" smtClean="0">
                <a:solidFill>
                  <a:srgbClr val="7030A0"/>
                </a:solidFill>
                <a:latin typeface="Arial Black" pitchFamily="34" charset="0"/>
              </a:rPr>
              <a:t>Diğer derslerle ilişkilendirme becerilerini geliştirirler. </a:t>
            </a:r>
          </a:p>
        </p:txBody>
      </p:sp>
      <p:sp>
        <p:nvSpPr>
          <p:cNvPr id="10" name="9 Metin kutusu"/>
          <p:cNvSpPr txBox="1"/>
          <p:nvPr/>
        </p:nvSpPr>
        <p:spPr>
          <a:xfrm>
            <a:off x="1928794" y="264318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Kendini ifade etme becerilerini geliştirirler.</a:t>
            </a:r>
          </a:p>
        </p:txBody>
      </p:sp>
      <p:sp>
        <p:nvSpPr>
          <p:cNvPr id="11" name="10 Metin kutusu"/>
          <p:cNvSpPr txBox="1"/>
          <p:nvPr/>
        </p:nvSpPr>
        <p:spPr>
          <a:xfrm>
            <a:off x="1928794" y="371475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Konuşma ve yazma becerilerini geliştirirler.                    ( 5. ve 6. Etkinlik )</a:t>
            </a:r>
          </a:p>
        </p:txBody>
      </p:sp>
      <p:sp>
        <p:nvSpPr>
          <p:cNvPr id="12" name="11 Metin kutusu"/>
          <p:cNvSpPr txBox="1"/>
          <p:nvPr/>
        </p:nvSpPr>
        <p:spPr>
          <a:xfrm>
            <a:off x="1928794" y="4786322"/>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lnSpcReduction="1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Görsel sunu becerilerini geliştirirler.                             (7. ve 8.  Etkinlik)</a:t>
            </a:r>
          </a:p>
        </p:txBody>
      </p:sp>
      <p:sp>
        <p:nvSpPr>
          <p:cNvPr id="13" name="12 Metin kutusu"/>
          <p:cNvSpPr txBox="1"/>
          <p:nvPr/>
        </p:nvSpPr>
        <p:spPr>
          <a:xfrm>
            <a:off x="1928794" y="5786454"/>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kumimoji="0" lang="tr-TR" sz="2000" b="1" i="0" u="none" strike="noStrike" kern="1200" cap="none" spc="0" normalizeH="0" baseline="0" noProof="0" dirty="0" smtClean="0">
                <a:ln>
                  <a:noFill/>
                </a:ln>
                <a:solidFill>
                  <a:srgbClr val="7030A0"/>
                </a:solidFill>
                <a:effectLst/>
                <a:uLnTx/>
                <a:uFillTx/>
                <a:latin typeface="Arial Black" pitchFamily="34" charset="0"/>
              </a:rPr>
              <a:t>Söz varlığını kullanırlar</a:t>
            </a:r>
            <a:r>
              <a:rPr lang="tr-TR" sz="2000" b="1" dirty="0" smtClean="0">
                <a:solidFill>
                  <a:srgbClr val="7030A0"/>
                </a:solidFill>
                <a:latin typeface="Arial Black" pitchFamily="34" charset="0"/>
              </a:rPr>
              <a:t>. (9. ve 10. Etkinlik)</a:t>
            </a:r>
            <a:endParaRPr kumimoji="0" lang="tr-TR" sz="2000" b="1" i="0" u="none" strike="noStrike" kern="1200" cap="none" spc="0" normalizeH="0" baseline="0" noProof="0" dirty="0" smtClean="0">
              <a:ln>
                <a:noFill/>
              </a:ln>
              <a:solidFill>
                <a:srgbClr val="7030A0"/>
              </a:solidFill>
              <a:effectLst/>
              <a:uLnTx/>
              <a:uFillTx/>
              <a:latin typeface="Arial Black" pitchFamily="34" charset="0"/>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ww.bizde.com/resim/56/tn408/d-k-eskisehir-parcali-kartpostal-mb31772_562627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www.bizde.com/resim/56/tn408/d-k-antalya-parcali-kartpostal-mb31772_562720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www.bizde.com/resim/35/tn408/antalya-yat-limani-kartpostal-mb_355505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http://www.bizde.com/resim/138/tn408/d-k-erzurum-parcali-kartpostal-mb31772_1380379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www.bizde.com/resim/307/tn408/kartpostal-erzurum-mb32739_3071798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www.nadirkitap.com/upload/Efemera_20121113224146_4007_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bizde.com/resim/171/tn408/d-k-trabzon-parcali-kartpostal-mb31772_1710956_r1.jpg">
            <a:hlinkClick r:id="rId3"/>
          </p:cNvPr>
          <p:cNvPicPr>
            <a:picLocks noChangeAspect="1" noChangeArrowheads="1"/>
          </p:cNvPicPr>
          <p:nvPr/>
        </p:nvPicPr>
        <p:blipFill>
          <a:blip r:embed="rId4"/>
          <a:srcRect/>
          <a:stretch>
            <a:fillRect/>
          </a:stretch>
        </p:blipFill>
        <p:spPr bwMode="auto">
          <a:xfrm>
            <a:off x="0" y="0"/>
            <a:ext cx="9144000" cy="7072338"/>
          </a:xfrm>
          <a:prstGeom prst="rect">
            <a:avLst/>
          </a:prstGeom>
          <a:noFill/>
        </p:spPr>
      </p:pic>
    </p:spTree>
  </p:cSld>
  <p:clrMapOvr>
    <a:masterClrMapping/>
  </p:clrMapOvr>
  <p:transition spd="med">
    <p:wipe dir="d"/>
    <p:sndAc>
      <p:stSnd>
        <p:snd r:embed="rId2"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www.bizde.com/resim/108/tn408/d-k-gaziantep-parcali-kartpostal-mb31772_1089792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www.bizde.com/resim/56/tn408/d-k-konya-parcali-kartpostal-mb31772_562617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www.resimle.net/data/media/142/konya_karpostal.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5000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FF0000"/>
                </a:solidFill>
                <a:effectLst/>
                <a:uLnTx/>
                <a:uFillTx/>
                <a:ea typeface="+mn-ea"/>
                <a:cs typeface="+mn-cs"/>
              </a:rPr>
              <a:t>ÖN BİLGİLERİ HAREKETE GEÇİRME</a:t>
            </a:r>
          </a:p>
        </p:txBody>
      </p:sp>
      <p:sp>
        <p:nvSpPr>
          <p:cNvPr id="3" name="2 Metin kutusu"/>
          <p:cNvSpPr txBox="1"/>
          <p:nvPr/>
        </p:nvSpPr>
        <p:spPr>
          <a:xfrm>
            <a:off x="0" y="500042"/>
            <a:ext cx="9144000" cy="635795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ea typeface="+mn-ea"/>
              <a:cs typeface="+mn-cs"/>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6" name="5 Metin kutusu"/>
          <p:cNvSpPr txBox="1"/>
          <p:nvPr/>
        </p:nvSpPr>
        <p:spPr>
          <a:xfrm>
            <a:off x="0" y="5857892"/>
            <a:ext cx="9144000" cy="10001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Aşağıdaki kartpostalları inceleyiniz.</a:t>
            </a:r>
          </a:p>
        </p:txBody>
      </p:sp>
      <p:sp>
        <p:nvSpPr>
          <p:cNvPr id="7" name="6 Metin kutusu"/>
          <p:cNvSpPr txBox="1"/>
          <p:nvPr/>
        </p:nvSpPr>
        <p:spPr>
          <a:xfrm>
            <a:off x="0" y="1214422"/>
            <a:ext cx="914400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Sınıfa Türkiye ile ilgili şiirler getiriniz.</a:t>
            </a:r>
          </a:p>
        </p:txBody>
      </p:sp>
      <p:sp>
        <p:nvSpPr>
          <p:cNvPr id="9" name="8 Metin kutusu"/>
          <p:cNvSpPr txBox="1"/>
          <p:nvPr/>
        </p:nvSpPr>
        <p:spPr>
          <a:xfrm>
            <a:off x="0" y="2571744"/>
            <a:ext cx="914400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Bu şiirlerden bir kaçını</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okuyunuz.</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0" name="9 Metin kutusu"/>
          <p:cNvSpPr txBox="1"/>
          <p:nvPr/>
        </p:nvSpPr>
        <p:spPr>
          <a:xfrm>
            <a:off x="0" y="3786190"/>
            <a:ext cx="914400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Okunan şiirlerin ortak konusu nedir?</a:t>
            </a:r>
          </a:p>
        </p:txBody>
      </p:sp>
      <p:sp>
        <p:nvSpPr>
          <p:cNvPr id="11" name="10 Metin kutusu"/>
          <p:cNvSpPr txBox="1"/>
          <p:nvPr/>
        </p:nvSpPr>
        <p:spPr>
          <a:xfrm>
            <a:off x="0" y="4857760"/>
            <a:ext cx="914400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Yurdumuzla ilgili neden çok şiir vardır?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img.blogcu.com/uploads/samsun03_samsunsehirgeckart.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www.tersninja.com/wp-content/uploads/2012/12/kayseri.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wowturkey.com/tr277/k_serkansarikurt_kartpostal_2.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AutoShape 2" descr="data:image/jpeg;base64,/9j/4AAQSkZJRgABAQAAAQABAAD/2wCEAAkGBxQSEhQUExQVFhUWGBcXGBgYFxgXFxgUFhgWGBYUFRcYHSggGBolGxQUITEiJSkrLi4uFx8zODMsNygtLiwBCgoKDg0OGxAQGywkHyYsLSwsLCwsLCwsLCwsLCwsLCwsLCwsLCwsLCwsLCwsLCwsLCwsLCwsLCwsLDcsLCwrK//AABEIALkBEAMBIgACEQEDEQH/xAAbAAABBQEBAAAAAAAAAAAAAAAEAQIDBQYHAP/EAEMQAAIBAgQDBAcEBwgCAwEAAAECEQADBBIhMQVBUQYiYXETMoGRobHRI5LB8BQWQlJTcqIVJDNiY3OC4bLxNEOzB//EABoBAAIDAQEAAAAAAAAAAAAAAAIDAAEEBQb/xAAtEQACAgEDAgQFBQEBAAAAAAAAAQIRAwQSITFRBRMUIxUiQUJhM3FygZFSMv/aAAwDAQACEQMRAD8AuGWky1PloLH4gI1pTuzD3bfOuluSXJzGmTFKblojJTclMTQsgNuk9HROSkZallcgxSmsKIKU0rRFOwUpSFaIK0mSj4A5B2qJgaLNumMtWqBdgZFMINFlaYUpioDkEM+PvpjTRRWmlaLgoEKfmaK7Qz9jqf8ACXr1NNy1Nx9f8D/aHzqmluQyDe1lGQep95pdep95qbJXgK0bUL3sh16n3mpcex9Igk/4Fs7nck0426XHL/eCOliyPhNZ8sVviNxy+WTBgD1PvNeM9T7zU+Wk9HWnahO5j+F2c91VbMQZnvHkCfwqXhOHNy6vrFJk6n1YMfGKm4In2ye35GiOzYy3e9oCgAMQAQAWBJrja7UvDk2ro0btPj3xtlI7NJ1I35n3U0M3VvealQHWf3m92dopcldTBUsaZkytxm0REt1b3mmy37ze8/WiMlNy07auwG9kBZv3m95+tIS37ze80Qy01lqUuxe99yEs37ze8003H5M/3jUpWkCULguxanLub/JWT47xJf0hIPdQgHTUEHU6b1s1FY7HWFfFxG9xR8RXnc0nuivydNI1KrInrXslFFI8B8PfQ4xCEwHQnpmH1rR5iT6gbWxhWky0PdxKwQolh129pnagsdi3Wz3ArPGoBIgz3oJ5DSglqca+paxNlnlpClZ3hnauyqKtzMCBvvPjWgwGLS+ue2ZExtBnypkMsZK0wZYmIUqNvWA6gn3R9alW/bZgAyk66eNLcTvr/K3zSjWRP6i9hEVqMpUyYlGbKGBO8SPL31I1ujjkTBcGgEpTWSinSmFKapCnEEKUw26KKU1kotwLiB5Kl42NLH+3+Jp+WncbXu2f5Pxq93zIuKqMinily07LSxWsz2MKaV7Gj+9XR0t2R8DUwFR4rXGYjwW0PcDWTK/dgh+P9OQ3JXslTRXorVZnLHgNoEvIEZefidaF47gMKti8V9HnCMVhhObkAJ61Jw63mcIScryrDqpG1YLgeEF7EW0e8AGuFSkHNGo3iOQrz+ujJZm/wdjSNPH/AGXHCFJkkysAZfHfMKsclR8NwXo/SGSZdhB5BGKiiytdfRfoxs52pfuMgyUmSiQKaVrXuEg5SmlKJIphWpZYOVqMrRWWo3FSyJl9ju1CWSVy6gncmfcBPxrL3eJkuXQPmE3NIWFGubWrfinHbeJw7IwXNBGsAgiSSOcbU1cMgL9ckH+WFEeWgrxmTInK22d9dKopcRxS66q51DZgCzFiCu+h0G4qu/Rbt8lgRMgbczWgxjWVFuVJSHeB+9Kg6ToJBqPhBD42y6KUtwSFPMqriYGlDCacrokrSPcM7KNmKtiVVgASqKSwB6mRVpw/htn0TXVa8+UE6nLn8APGKOw2EPpMQ52uDKCD0Jj5j3VmeFNcTPh1JUF0zFtYgwYHsHvqSmm+CR4RdcOt2f0Zr64dEInKG750IEkn5UXw3iDPgmumA2VyMoAAiQDHsp13D27OH9E7SswSIB1adj41Bi8RZsYYqjK6me7mGoaJMDlRPIkmSnZi7uNYYfPMueZ1kliKSzxVghae8nsEyI+FAYnFAAARA2FNwV1IIdSyncBsp99HCVoBxLqzizfCtc3iRrqCpaCD7KmxHaN7TR6W4NAeTCNf3garLOOtrcRVsqBl2a65Ouo1nxNWWNZWVW9Dakkjm0x4mhlk2Pgm00PZXizYkvLBgAI7oUzOsxVri3ZbloaZXJTnObKzCPDu1hcNj3s6Ibdud4GX8aj4rjrx9HmczmkHXTQgkVrjr6SVC/T2zobW6YU5Vze5inG90ierHX41H6e4dQ5PjJNM+IKugL0v5L+7xOOI5T6oHo/DaZPTWK03GV7tn+Q/OuaSTJJ8ZP1roNls2Ewhmfsjr171O0uo8yVAZ8O2DBQtLFPy0uWuvZzKGouooe5ri8UfG2P6TR1hJZR4j51X4czicWf86D3LWbJL3omiC9uQRFKBUmWvRWqzMEcJH2q+dA9mUAC/7tz/APRqsOGr9qvnQnZ47f7lz2d9q5ep5zP+JtxcYv7IrR1cdLlz4sT+NKRXgpzvH7T3J8CrfR191SG1pEn3xWrST9qInURqbGZKQpU2WvRWrcIISlNK1ORTSKm4gMwqNlospUV63Ijbx5jxq9xaMLYcZ+8e7IBPhNal+Lpqwac0Lt+yCDO+mwrGWnmQTvE9NKnvXYURGnT5146UHxR6A1JW0SAXbKEnQaks2o8RQdjEMt0m0YRcwXadtZn21X4TGqF7xkgQB7dBHtqXB4nQqAI15daU4OJHTQV/bV0o6Z21G4JB8Yj3UFxS+zAHMSYGsmZjSTz2pqW+8etCYi6wM89Z/CijEkUGPfZkltCVHvjf4VC9w5QJ0yjaq79KbmT+Zp9u7mWOYB+dM8t9S6IL7mahkx76IZdddqiddvM0+NFDWJLAfygfAAVtsZhfQ2sLb0zZWzayM0jUVk7mDCkHNqCp2PMSNasP0pmWGMhdpA09pFBlVlxSbE47g2nP3YCxGbWddh7RVhxK6Mtvw+gqmN6dIX7oplxy3s12oNt0inFIdxS7mKx0PzqbCXwLaj870HAMSDTkAkCDTKVUVRK10kECNdK6XwpT+g4Of4bD+o1y/MASIO/U10bhuMcYbhyBJV0u5m/dCuY+NatM1CQvNG4sNy170dTZl6iadlrqLNF9Gct4miLDQLigkSSNJqs4ZBvYrxu/AKKvsIgzqY5+3z+FUXAmlsSf9Un5A60iU/eiaIQXlMOYAbwKcEqPiigej8biDlOppeHXARHePmNIkx+FaPNV0I8ri0GYFO+vnVb2b/a8L1z/AMpq7wVvviqjssJDn/Xf5iufmn77/ia8cPbX7i2UHpLv+7cHvFs/WpRbptgg3Lx/13H9A+lEgTy507R5PbQrUw+cHy0mSiMtJkrZvM2wHKU3JRQSg8WgUr4nYAax86GWWkEsdj/R1E6UVfYKJOgqmxHGUyyupzEeAA5zQS1MI8yZFhlLijIWeFSgc3bSloAUtrrvmgd2PGicZwe3aVftlZjuq6ge0HWlwvC7rfsN7Zq4scDuGJiPHWvPzbS6nX3Gdw2EJJq64Zwxjqon2TWiwPDsg3+H/dGjBrzFIeW+oXJj8Vwy4v7BLMDEAnmJMDwqrvtlVlIgmJ6iJ5V0BeHopzLmB8DWL47gWN1tTr139v1qRmnLgsq7PDXuLlQAktOpA2HMnTnUV7hly0+VxBEEwQRBjYjQ71p+HYu5aTIruCOQAZfYeVQY/EXLwGcsYGgPz+I91OeWuCIzOLaGYAbmovRnuHqfxFWuMsqBquo+VD3L65VCjUb9NOlMhIFkuKT5r8AKFdiZ6TRzXkZdQQ0jyp1uzPdAzSNIGtG2pdAItxZSXLhFSWcQauMTwG5EtbcDb1STOm0VDb4Q38O54yrewjTarTpcoNyTKtr55HSnWLpLJ5/jVmnBLuncbePVP4jSin4ZcyjuHSBIQz3STMxrvV2iOVlK7nO3tromD4M2LwGCIuZMq3eUzNw+I2isZd4TckkW7h/4H6Vt8AbtrB4MBmt92/PcLa55UERpP41J3ToiBR2MuEwb588gj/yql4zgLmGvFUuHugS2oJ0kxFbLhpxNyZvZdB/9XWs72tw9z0tzusxygSFPeIUAkR4g0iG+y3VCdmePO+JtW8xKsT6xkwFJ/Cm2uKraTFrpmZnK+Z0qs7D4K4MbZJRwAHJlWAHcbmR40PxHC3fSv9k5BZj6jdfKnOU4yF7VReXO0Gawg/8AtUhp00gGDroTVe/GriyUunpEJpzjUdZ6VX4bht5iZtvH8jTz8Kjus4kZTMx6p2AjpvVyyZOpI40jX9luLXrl22jMzBvSkyq7Ad0gjUayN6J7N279uQ6oiFy5LEZgD0g+A5VnP/5+7fp1sEHZ9xsMp199E8EsWji0DzmN69GvdlD3V+JrPLfKTd/QYqUaos8djzYF9huMSPuMsHetDb1kgyCZHkVUisZ2sJFzGpyBttptMoNPfVHguPXraFFcgcvDl8q0afM4Rpi8mLdydRKUzQbnfSqTspxUvYJdizBiBzaAAaB4txQ3GkBgF2Hj1860z1iiunJmWG3RrCRWc7TYpXSLbBmXXuzI0M8qq24tfZCrFvVJ1HeMfSqjAOS7RMlT18iRFZsmqc1SGww7XbB8NiHOaXY6cyT8/KkW53R41aW8K4cr6Lukghiq5soMmY6iagfD2gZuekOvdVMu07nNy1FZpO3yPS+pvBZ6VIqms/8Arhi/31+4tMXtji/4g+6v0ravB59xPqYGlymnCazR7X4uf8QfdWvfrbiv4g+6v0q/g8+6K9TA1CE+NNe0ralQT1jX31mk7W4qP8QfdX6V49rMV/EH3V+lV8Fn3L9VjND+hprAIneJoW7we2f3geulVA7WYr+IPur9KX9bcX/EH3V+lF8Fn3KeqgT43syHBAcieomq1exjA+uvuIok9rcX/EH3V+lKO1mK/if0r9KNeE5V0ZXqYgjdkbo2Kn2kfhV/2L4Lcs4oMwEZHEzOpiq0drMV/EH3V+lXfZPjt69iAlxpXKx2A1ERtR/D8mOLk2SOeLkkQ3+02KN+5bt5DDMBK7Kp3YkwNqEftjiQYmyfEKSPYc1D3g9vEXibTsrm4jDKdVYnYx5UCbFxQyol3KwAOZNTBncDSuM8k+57vDptO4q4x6I0PCe1d+5etW2FvK7hTCkGD45q2S4xWuG2JkD2HaQPEZl99c14DhLgxNk5GEON1YDTqY2rfW+HFQrZ2Lhs5ljlLN64joQWHurXpm5Lk5HjOLDCaWNL+iQY/TMUYKTGbSBrEmDIE84qRcWC0GR62p2JQw3uiffQ74a4yG2QqqcwLSScpJOggakH2UuI4fnRl63C48i8kT4rmB6zWo4g+/xBURXIaGiBzy7lz0AGpp5xwF0WjMspYH9nQnuz1gE+yo8Rgc7lmJChcqhTHrevPuA9lQjh7QBOqoqoTvKMShb2EA+ZqUQMt4sG46AGUAJJ9XXcA+HOoU4optNdCvC/sxDHUQQD1BBHgaibh7FSJHfQK5EgyXLXGHmGMU9+HkFsrE5lAOYzBUgpHskVVEoOtYgEpH7ckf8AGJB8dfnXPMXgbQZ/tb8+kP7UgGW0AIgLrt4VvFwpF0MpGTvEr0ZhEr4HmOtc+4p2oxSXryLcELcuKBlXQKxA5dKKGmlndRBlPYh3Zw2kxWYC8ILAllOSCI3y7SPjWbxgf9JtAI8DEG5OUj1ro1n+UCrgdr8X/E/pX6V79b8X/EH3V+lPj4Vk7ilniGcYwpfEYsSBndACVJGyOCI39UiqPEcCYKxF5WYAwotPqRJiY0k1YHtdi/4o+6v0r363Yv8Ai/0r9KBeEZf+gnqYkGM4Zcw9lAEd9O8U0g6bwAYP4VXfpj6D0V1lGmUq7A+cDWtDgeP4+6YS5PU5VgeZitTgsVeUd+4XbrAAHlFJy6dYP/bTYWOPmdDluKxt02vRCzcAzZsxR83MZZj1ddqN4JfutcGe2yKysPSZHldNABOXl05muktxC5+98BTLnErn73wFZJ5cbVGhYGZ3CcEGYv6dySpUd2IB302mo8V2ZygvbZ2ZdQojvHpt51o/7Tu/vfAVG/F7o/a+ArI3G+rGeXLoc+KUy2NKmimoNK9sjztkeXX2fOn3Bp8Kco1Ps/GlI2oqKbEyxXop5WlC0VFWMy0uWnladFSirICK8BUkV6KlF2NC0fwjiDWLguIBIBGu0HegwKcoqmlVMiZ0XgXGXvWme4VGsLAPIak+0iqK92yvgkQmhI2P1o3sti0/R/R651zE6HZmYgg89qxeJIztG2Y/M1xtPGEs8oOKo6GTJkjjTUmaU9s7/RPcfrTD2yv9Lf3f+6zEV4iun6bEvtMnn5X9xpD2zv8AS393/ujsb2lvLhLN5cmZ3uK3d0hSYgViq0GJWeH4f/du0qeDGmuBmPLPm2NPbPFf6f3P+69+uOK62/uf91S+jr2WtK02PsV6ifcuv1xxXVPuClXtjiv3k+4KpAlLkqemx9ieon3Lr9ccV+8n3BVDiXNx3dvWZix5asZJ95qT0de9HRwxQg7iqAeaUuoMLdL6KifRUVguGvdMKPMnYUU5qCtki3J0iuFr/qrrhfZ4tDXZVenM/Sr3h3CEs67t1P4dKNdq4mr8U+3H/p0cGkvmZFZsKgCoAFHIU8tpSmmk1xJ5JSds6MUkqQyajNSHxphpErYxEbL1qFjA0qZqHuCaU+A4mUTUCvWxpTrQ0A8x8TSoNK98uTyDYirv50sa+z505Ofma8vP2fKiKFy0hWpIpwFWVZGVrwWnxSxUJZEUpMtT5aQLVksiipcPaDMASACdzyHM0uSvFZB6UvJe10XHqaTC4vD4fvW0JJnMwAlkk5YJIncVmcZjrVx2yKVYkk6AaDrHOTXS8DYVbKgADujYdQKwfaLDBb5MCSNxpIk15vSyk9TT7nWzbfKKkU3FMFSQZadRG3u/OtTRVfje6eUNuCTvXd1ORwg2jn4Y7pUS4W/mE6TzHj4VqGE8PseF258qwNq6Qe70PsFbzhpz8Nsn/VefOKy4dT5lJ9bNGTFsTaKk2696KjfQ14Wq6tnP3AQt1426O9HSehqbi1IE9HTlsSYGtWeEwBfwHWrnCYNU2GvXnWPUa3Hi/c1YdNPJz9CswHAv2rmg6fWrkBVACiAOQpLtyhWvaxXntTrZ5ur4Ozp9LGHJMTXrY1pkU4ag8qxKRqrgeWGvhUXpZ2pi3gdB+fdT1FRzL28CEVA93WBpUrPBCyJJ0ExPlQ5GfNl/ZYqeUEedKk2wkhxaoFbMSMpAB3Ox/lqdsMzCBprqQRyMEUrYMgz16cqCmw7Rkk3Pn8wP+69bGlNa+Bv0HInWh7uNyZZBg7nT1p0G+g1G+te7eWEVyzyCxyl0C0GlPtrpUFnFToATodYO45beFHZNqKM1LoDKLXUjApakVacFowbGKteipMtJFWCxhFeC1KFpCtQgwrXiKeVpTQz6FrqdBwTH0Sfyr8hWJ7Uf4/8AxHzNbPBn7JP5V+QrFdqboW+J5rBgcwecedeZwSUdX/p2MqvEU2I0BMxz845VVYjFZ5EeIBOm2tOxltvSMsnnG+30FArdMZVjr+etatXqXJ0hWDCkrZE5Cgaa/nnXQ+y5z8OXwvv8q57yM+MaTr0ronY5h/Z/lfb5Ck6R+4OzL22SGzTfReFFkiprGGnU7V2p51BWzkwwTk6RXW8OTsKOw+AA1bWjgoUaVG21cfUeJSmqhwdjT+HRjzPlnrjhR05AePhTXuc+m55AdTVXhVOL3UqLVwSw2OXvCPHWKNsKMQLln0mVgdViGKTyM6gia5b3T6nSSUeEE4V1Yx60gEEHuwec89qqcJxVbmNuWwpyKQh07qspae9/m/CvJiFwlu0XKIhWLQgsUCAkksdSTMVJ2X4YxS5iMwBxJF0CCCpGcAwTrKkGijDgjaD8Lcy+nzhjNw5BlJ7kACNOZJqu4Rh8U7E31C20Ym2e7mIIZYeDqArVdNbe3ZI/xCB1gnry36eVBcM7Qo+VDKuTEN16A9atLsivma+UwrcMFh3stilt94AaOToJDGNADm+FdIugqLajmQCeoynbx0+NVfFuztq/ibd1ycyxC8mCEnXrUuch7qSA0NctE7A6z7mM+RqTSJ1K/iGGDYvDudSiNcC/vMBovgam4DhzF680TfYMADoqgerJ5zPuqqwuJTG3sNdz5Qis12CRlcRCE+Jn41rXUAAKIHKNo8KlUr+gTaKbh+PNt2tETJLrrHTMNvb76sHuFtSI6e2qfizG0y3R+wc3muzD2gmp+0XFPQ2i+hgDKOpbb8+FKq+QnHsZs25MctR79frQ2OwgFsAGCWGp5QCZ+FPvYe5dusltiptqGJ27x0A84qLGYXEgqjEMx9UACddNdOlehza3DzE87jwT4dhvC7eW0nioJ8zrrRoHhVPY4hdUKGw8hRlkEj1dPEcqLwvG7AYm7ZunwnujyEj40fxDHGFLqD6Wcpclpaws6khfMxRFvAqY+0UnwI+tCYftFhAzk2lKkDKvotVjczznSo8V2gsPpbwYb/iq/KscvEMsug9aSAbfwZA01oMjrVWly6x+ztlDv3S+3IaECixgsaxkjbkcomtGHxOPSYnJo39oXFIoqD9Ny926ptt47HyP1opR0rqY8sJq4sxzhKD5R4io4qbLSGrk+AUbfAR6JNvVX5CsL2uvFcSJUFCu/OJEk+WlbFbAuYbKVJBQCJie6CIPLWuddpLjkgQygKIVoLAbMMwOxImvJybWov8AJ3Erx0B8SDKSzAREKw5TsB8apXUjWCJ200jwqzt44lchgiI1GooC8x0UyQOY15ba1ozuMncSsakuGMdcp66eB351sOEYtLPDczzH6SRp1yViYI20rb9meHriMAqXJyjFFjrExaaBPKTHvpabjzY6KtgOF487hFtIpvs4ULlJUrOjTMjlNavtZiHs2Fyk5xEsNBIHeJ8J+dS9mOHpaa6RaW2qaKywxYsAW70SQBAqu7e4n7KNidPA/kAUMszkqbsfHGlLhAvBeNG8neYdwgQ5A1MkEMOXnV1duMyZswDZjIGrSJJQQNyPCuUiToOfsqy/vWIum4iPmJDSsqoI5yfnS5YoydjfMo6zgLOS0UkA5tgNQx118ayPDbTvj3ZIz2syRqJlbkDfbQa+VaixxAWrSm4IMsx201JExzg1ksBauKbt+0ZutmbYgZidE1Gxkj2VElFki3TbJb3AcVirgfElVthtbYY6IDqFEc4qbgOLxBxb+ldrdm3MWyNCp7qKmkQO6Sa0uPD3MMAIS5cVQeqM25EdCTXP8JiCbeKsM5N1SSGzElhbMQknTYnxBo4tWyuWjcHHXRiEXLNplMmNVfkSd4I8KzfatgHGS0+ZmEMqkSZ300J6VSXO0D2HR07xa0AQzFlzT3iNfAbVFe7bYhiDFvukESDEjY70twlJ2g1JQ4Ol8NwrKe+SzZdS2pnmJHn8Kz/bZFz2DcZVTPcV5JA7qkrJGykge8UH2H7TX7l6L3etwe9lAytyk8+kUZ2zwBxEsveIVgixAzEDveJ03qVXUGMm22ZL+3FRVt4dApLIS2urCACBvOp3611K8kmNZ08p51zfs/2YcXUa4QIYGCOcj1iYHumun3rmUz/722qPaVuk2ZTj1wG0zDVfmJgkeA1rHYxr2KNqwhDFVMrO2QkS5POI2roOIw4aw1swNGE6eqST8j8K5/2SxSrxBSTIb0iA9ZByn+kUGNdaGTl8pv8AGcOt2Ui2IL3C7SfAj3d7asrxW8WxHMKFUHKepPONDWsxUtE6glzrppJAH9NY+0hbFOoUhM+hmASAdPEwSaVi5ds58qLvAA2B3wFQA6T6uvMmJmrI2kugHKp56gaish24dh6FD/mb5AVZdkmdbNoCI+0OuwGYAAfH30TTcdwNLqW7cGskn7MDbYVOuCRRARfdHlrUyvvGlUHavi1zDqgRhmctJy7KI010nWkx3SdIlIv512jTbl7Npry3tNNRsd5FV/BcUblpGbVmWTG2jFSfDaasM/Sqk3GVMnAt3DpcXK6gg9RqPI8qpb3AXt64cyJ9Rj76XGceRb4skEtKjpBYaTrvrV3bcmfKNYrTDNkx8xYEop8My9ziSppctXUI32I89YMUPe4wkgLJB3JlY12iDPvrY+lAU58sASSdB4STpUBw9p4IRGB1kAEeYIrcvEcqXIn08Oxb8DxQewhXURlkdV0/Csbx3hloXMwUicynUxMGI+6a2XD7KqqhVAUEwB4mT8ZrJ8dwIN0sWJl4KyYEyBFZ8c92VPuaJKoGUvYdAStsMW3mdDGp020oNRyK6bT5ToJ9lHcUuEHIkADSVkSp5GT1mqq7ddtzpp05dI2rbmrc6F4k6GNpqw16abR4Vq+DYwW+GXCJ/wDkqNBO6Vj7iHzBrU8LgcKvEyf7ykRvOSKz7ODTB1JG57JXGfDCQfWePKdBpvrzrOdpZxK3GtqxFtnswdPtEIzacgBOtargmMW3Zw6BT3rekCRMAmT5kmqvit0WgbIEC8btydpuHMWWD1AmkOlwa1yzmPDiwuKVVWbWFbUHQ1q7V/GknM1tVA17sjrljTXbyrJYa+FuhhoAZHgPzFXWJ7QqcxALGAVB0UNzJB6Ty3p1WhSaT5LvC8TLNkMZ1BLAgDWNBI0o632otWFYXQDcgbEc47o3jTXeufW7t6+wtgk5jtsPNvAda0dzst6MHTNCkkqROk96Dy30GtU0lwFvvhIfj+17OQbYnfud4gjkTAHKqHC8Gvs2YKUBlszHkeY3JkH41pLTqFUIFXK4kxCtbyhi0b9RB2irSyljUhz60KB3YjQAEDXzoeIjEnLqZ6x2cUqguXC3rRHqgTJI579aLtcDsWwpKglWzamMwjZidABvFWN7CNcYegchtWuTr3NBEMO6DHKof7MylVMqsyd2BJ2AbkDQWy9sLphGGxSFRC5VBIEjKAPAc9RvRlpSWGpy6SREAePjVFjOJqCbaoIAI9LBJLL3iOhEcvCmYftIqJmuMCdmVCJy5e6R7CN9oqODfKDuK4NBcX0hDAlbczsAGykwVnYgwdfGrM3nbSJgE7gE9P8A3WWv8SNn0A+1a06lQpy6ggZYjmJ+NUvaDjeIDF7d4G2CAMndIie643B5Emoo2DLhWdDv2w2hBK+G0/k0IeEWhBVFBGxAAPso+24ZVPUA/CaYTV79oi2zJ4jtOuaMrQAANND1PlJoLhuMtLcDswBDuT0EiAPdW2s7jyH4UOP2vP61IYYpGRu2ZLjdlcXcDJdt90ZQC4E6zImKs+CSiIpg5AVGVhqCxJJE1fL9aLw3rUDjSojAnuKfbWX7Z4Z7rWsgLBVafaQR8q6Lb2FTPsPKlxhtlYS6GL4ActtAQZCBY6HM5OntFWvpB+dKu7X5+NTtVvGpOykcnxlotxJyAY9Jb1jSAqc/Ya2lhfPnyPWtGnrH88hUq8/P6U/ylKkA3yYHtaWbCuFBnNbBABmNzXuAH0WGt5gwHeHqsd302151vG/Pwp1E8Sqi74KfD4h8vdUQdiS3yisn2kwl9nLQ2UtqEBOvWIBrooqRt6kMSTCu0cRv4O8dfQ3SSdfs229goYcOuhiTh7p30yOBPuruo3/PhT+VaFFPklKjgZ4bf0PobgjQQjj27VocLw+6OFX19G5Y4i0wXI2aI1MRJFdZalPP2UWxERxvDcW4giJbFq4UTLANlj6pkCY20qfinEcXiC2fC3BmXKCLb90EyxGnOB7q65TqryojFkaOEv2fukCLN6eea2w8wIG1Ot8EuqF/ut9jzlGg67bdJruQpw+tHsSI2cUw/D8ap+ywtxAf8hn2mrNLONVSXtXmbllQ849bTqK6waa1BSIsjRyH++j1MJd57qTPw0FWPCOE37j5rti5bVjrInU9RyG+tdLbb2U5dxUcUX5smYzE4a7YNsJZa4CSGcAkrJ5rzHPeqluHYs6BLmUOSV1Aa2WJ7mkhjrpOk10ZuX5517lVSwxotZWuTmnangN91+zsuygDKANQfH3Gq2/2ZxCphSuHcXLYLOQuYEhsyhh15V1/8/GvLvVLEorguWZyfJyjHcOxl65KYW7bUQVAiMwPrQT3TE7VX4zsZiy5AtMwYCDoPY3iINdn5H89KQ1FjXUHzm+DPYDBXRZtqVMqig9dFAj51E+FvA6WyR5r9a0p/PuFJQywxZFkaP/Z">
            <a:hlinkClick r:id="rId3"/>
          </p:cNvPr>
          <p:cNvSpPr>
            <a:spLocks noChangeAspect="1" noChangeArrowheads="1"/>
          </p:cNvSpPr>
          <p:nvPr/>
        </p:nvSpPr>
        <p:spPr bwMode="auto">
          <a:xfrm>
            <a:off x="53975" y="-1241425"/>
            <a:ext cx="3810000" cy="25908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9876" name="Picture 4" descr="http://mcdn01.gittigidiyor.net/1798/tn30/17987465_tn30_0.jpg">
            <a:hlinkClick r:id="rId4"/>
          </p:cNvPr>
          <p:cNvPicPr>
            <a:picLocks noChangeAspect="1" noChangeArrowheads="1"/>
          </p:cNvPicPr>
          <p:nvPr/>
        </p:nvPicPr>
        <p:blipFill>
          <a:blip r:embed="rId5"/>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wowturkey.com/tr437/k_M_Akif_Ilbeyli_kart_5.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wowturkey.com/tr393/k_sguner_CANAKKALEKARTPOSTAL.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www.bizde.com/resim/56/tn408/d-k-canakkale-parcali-kartpostal-mb31772_562764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www.bizde.com/resim/56/tn408/d-k-denizli-parcali-kartpostal-mb31772_562753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mcdn01.gittigidiyor.net/6363/63639639_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ttps://gezelimtozalim.files.wordpress.com/2011/05/kartpostal.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2.bp.blogspot.com/_kznYwq1xKjw/R7BGatX5e2I/AAAAAAAAA_I/DG8b3Cq-Qg8/s400/Bursa+Kartpostal%C4%B1+1974.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www.bizde.com/resim/171/tn408/d-k-aydin-kartpostal-mb31772_1711277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farkyalovada.com/Images/Thumbs/News/6937-l_1.3.2011_1.59.1_80635-450x0.jpe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www.ozgurkocaeli.com.tr/images/haberler/uploads/2012/09/30324.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ttp://mcdn01.gittigidiyor.net/4856/tn30/48568200_tn30_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http://2.bp.blogspot.com/_rTi8NCUAmUE/Si-ZIfXnK0I/AAAAAAAAAH4/21wJUqMvN_8/s400/Kart-Postal-12.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http://www.malatyatecde.net/yazar_girisi/my_documents/my_pictures/86E_kartpostal.JPG">
            <a:hlinkClick r:id="rId3"/>
          </p:cNvPr>
          <p:cNvPicPr>
            <a:picLocks noChangeAspect="1" noChangeArrowheads="1"/>
          </p:cNvPicPr>
          <p:nvPr/>
        </p:nvPicPr>
        <p:blipFill>
          <a:blip r:embed="rId4"/>
          <a:srcRect/>
          <a:stretch>
            <a:fillRect/>
          </a:stretch>
        </p:blipFill>
        <p:spPr bwMode="auto">
          <a:xfrm>
            <a:off x="0" y="0"/>
            <a:ext cx="9144000" cy="6643710"/>
          </a:xfrm>
          <a:prstGeom prst="rect">
            <a:avLst/>
          </a:prstGeom>
          <a:noFill/>
        </p:spPr>
      </p:pic>
    </p:spTree>
  </p:cSld>
  <p:clrMapOvr>
    <a:masterClrMapping/>
  </p:clrMapOvr>
  <p:transition spd="med">
    <p:wipe dir="d"/>
    <p:sndAc>
      <p:stSnd>
        <p:snd r:embed="rId2" name="camera.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http://www.dogruhaber.com.tr/image/foto/2015/01/15/Agri-Valiligi-EMITT-Fuari-na-hazirlaniyor-043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http://www.bizde.com/resim/56/tn408/d-k-van-parcali-kartpostal-mb31772_562646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ttp://galeri7.uludagsozluk.com/221/rize_283708.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https://i.ytimg.com/vi/Q0YEkR49YrY/hqdefault.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http://mcdn01.gittigidiyor.net/15/tn30/150203_tn30_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http://www.erzincannostalji.com/images/album/Erzincan-80ler.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www.bulvargsm.com/mus_resimleri/albums/userpics/10001/mus-dortlu-kartpostal-2.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www.thewallpapers.us/data/media/214/kartpostal.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wowturkey.com/tr360/k_ERHAN_DEMIR_Edirne_Kirkpinar_Kartpostali.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http://www.bizde.com/resim/56/tn408/d-k-diyarbakir-parcali-kartpostal-mb31772_562658_r1.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p:cNvPicPr>
            <a:picLocks noChangeAspect="1" noChangeArrowheads="1"/>
          </p:cNvPicPr>
          <p:nvPr/>
        </p:nvPicPr>
        <p:blipFill>
          <a:blip r:embed="rId3"/>
          <a:srcRect/>
          <a:stretch>
            <a:fillRect/>
          </a:stretch>
        </p:blipFill>
        <p:spPr bwMode="auto">
          <a:xfrm>
            <a:off x="1" y="0"/>
            <a:ext cx="9144000" cy="6857999"/>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bursakutuphanesi.com/fotograflar/57f031f7b5978c5ff44094f4db943433.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a:effectLst/>
        </p:spPr>
      </p:pic>
      <p:sp>
        <p:nvSpPr>
          <p:cNvPr id="3" name="2 Metin kutusu"/>
          <p:cNvSpPr txBox="1"/>
          <p:nvPr/>
        </p:nvSpPr>
        <p:spPr>
          <a:xfrm>
            <a:off x="1857356" y="2357430"/>
            <a:ext cx="357190"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7030A0"/>
                </a:solidFill>
                <a:effectLst/>
                <a:uLnTx/>
                <a:uFillTx/>
                <a:latin typeface="Arial Black" pitchFamily="34" charset="0"/>
              </a:rPr>
              <a:t>X</a:t>
            </a:r>
          </a:p>
        </p:txBody>
      </p:sp>
      <p:sp>
        <p:nvSpPr>
          <p:cNvPr id="4" name="3 Dikdörtgen"/>
          <p:cNvSpPr/>
          <p:nvPr/>
        </p:nvSpPr>
        <p:spPr>
          <a:xfrm>
            <a:off x="1857356" y="4500570"/>
            <a:ext cx="428628" cy="584775"/>
          </a:xfrm>
          <a:prstGeom prst="rect">
            <a:avLst/>
          </a:prstGeom>
        </p:spPr>
        <p:txBody>
          <a:bodyPr wrap="square">
            <a:spAutoFit/>
          </a:bodyPr>
          <a:lstStyle/>
          <a:p>
            <a:pPr algn="ctr">
              <a:spcBef>
                <a:spcPct val="0"/>
              </a:spcBef>
            </a:pPr>
            <a:r>
              <a:rPr lang="tr-TR" sz="3200" dirty="0" smtClean="0">
                <a:solidFill>
                  <a:srgbClr val="7030A0"/>
                </a:solidFill>
                <a:latin typeface="Arial Black" pitchFamily="34" charset="0"/>
              </a:rPr>
              <a:t>X</a:t>
            </a:r>
          </a:p>
        </p:txBody>
      </p:sp>
      <p:sp>
        <p:nvSpPr>
          <p:cNvPr id="5" name="4 Dikdörtgen"/>
          <p:cNvSpPr/>
          <p:nvPr/>
        </p:nvSpPr>
        <p:spPr>
          <a:xfrm>
            <a:off x="1785918" y="3786190"/>
            <a:ext cx="503664" cy="584775"/>
          </a:xfrm>
          <a:prstGeom prst="rect">
            <a:avLst/>
          </a:prstGeom>
        </p:spPr>
        <p:txBody>
          <a:bodyPr wrap="none">
            <a:spAutoFit/>
          </a:bodyPr>
          <a:lstStyle/>
          <a:p>
            <a:pPr algn="ctr">
              <a:spcBef>
                <a:spcPct val="0"/>
              </a:spcBef>
            </a:pPr>
            <a:r>
              <a:rPr lang="tr-TR" sz="3200" b="1" dirty="0" smtClean="0">
                <a:solidFill>
                  <a:srgbClr val="7030A0"/>
                </a:solidFill>
                <a:latin typeface="Arial Black" pitchFamily="34" charset="0"/>
              </a:rPr>
              <a:t>X</a:t>
            </a:r>
          </a:p>
        </p:txBody>
      </p:sp>
      <p:sp>
        <p:nvSpPr>
          <p:cNvPr id="6" name="5 Dikdörtgen"/>
          <p:cNvSpPr/>
          <p:nvPr/>
        </p:nvSpPr>
        <p:spPr>
          <a:xfrm>
            <a:off x="1785918" y="5929330"/>
            <a:ext cx="503664" cy="584775"/>
          </a:xfrm>
          <a:prstGeom prst="rect">
            <a:avLst/>
          </a:prstGeom>
        </p:spPr>
        <p:txBody>
          <a:bodyPr wrap="none">
            <a:spAutoFit/>
          </a:bodyPr>
          <a:lstStyle/>
          <a:p>
            <a:pPr algn="ctr">
              <a:spcBef>
                <a:spcPct val="0"/>
              </a:spcBef>
            </a:pPr>
            <a:r>
              <a:rPr lang="tr-TR" sz="3200" b="1" dirty="0" smtClean="0">
                <a:solidFill>
                  <a:srgbClr val="7030A0"/>
                </a:solidFill>
                <a:latin typeface="Arial Black" pitchFamily="34" charset="0"/>
              </a:rPr>
              <a:t>X</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3"/>
          <a:srcRect/>
          <a:stretch>
            <a:fillRect/>
          </a:stretch>
        </p:blipFill>
        <p:spPr bwMode="auto">
          <a:xfrm>
            <a:off x="0" y="0"/>
            <a:ext cx="9144000" cy="6857999"/>
          </a:xfrm>
          <a:prstGeom prst="rect">
            <a:avLst/>
          </a:prstGeom>
          <a:noFill/>
          <a:ln w="9525">
            <a:noFill/>
            <a:miter lim="800000"/>
            <a:headEnd/>
            <a:tailEnd/>
          </a:ln>
          <a:effectLst/>
        </p:spPr>
      </p:pic>
      <p:sp>
        <p:nvSpPr>
          <p:cNvPr id="3" name="2 Metin kutusu"/>
          <p:cNvSpPr txBox="1"/>
          <p:nvPr/>
        </p:nvSpPr>
        <p:spPr>
          <a:xfrm>
            <a:off x="1071538" y="2786058"/>
            <a:ext cx="7572428" cy="171451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a:spcBef>
                <a:spcPct val="0"/>
              </a:spcBef>
            </a:pPr>
            <a:r>
              <a:rPr lang="tr-TR" sz="4400" dirty="0" smtClean="0"/>
              <a:t>	Şiirde, Çukurova, Harran, Konya ovalarından; Erzurum, Bursa, İzmir, Antalya, Edirne, Bilecik, Yozgat, Kayseri şehirlerinden; Domaniç, Şemdinli, Vezirköprü yörelerinden, Dicle, Fırat, Çoruh nehirlerinden bahsedilmektedir.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4" name="3 Metin kutusu"/>
          <p:cNvSpPr txBox="1"/>
          <p:nvPr/>
        </p:nvSpPr>
        <p:spPr>
          <a:xfrm>
            <a:off x="1285852" y="5572140"/>
            <a:ext cx="7286676"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lnSpcReduction="20000"/>
          </a:bodyPr>
          <a:lstStyle/>
          <a:p>
            <a:pPr algn="ctr">
              <a:spcBef>
                <a:spcPct val="0"/>
              </a:spcBef>
            </a:pPr>
            <a:r>
              <a:rPr lang="tr-TR" sz="4000" dirty="0" smtClean="0"/>
              <a:t>Ülke sevgisi, mutluluk, bağlılık.</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srcRect/>
          <a:stretch>
            <a:fillRect/>
          </a:stretch>
        </p:blipFill>
        <p:spPr bwMode="auto">
          <a:xfrm>
            <a:off x="0" y="0"/>
            <a:ext cx="9144000" cy="6857999"/>
          </a:xfrm>
          <a:prstGeom prst="rect">
            <a:avLst/>
          </a:prstGeom>
          <a:noFill/>
          <a:ln w="9525">
            <a:noFill/>
            <a:miter lim="800000"/>
            <a:headEnd/>
            <a:tailEnd/>
          </a:ln>
          <a:effectLst/>
        </p:spPr>
      </p:pic>
      <p:sp>
        <p:nvSpPr>
          <p:cNvPr id="3" name="2 Oval"/>
          <p:cNvSpPr/>
          <p:nvPr/>
        </p:nvSpPr>
        <p:spPr>
          <a:xfrm>
            <a:off x="3929058" y="2357430"/>
            <a:ext cx="428628" cy="357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1</a:t>
            </a:r>
            <a:endParaRPr lang="tr-TR" sz="2800" dirty="0"/>
          </a:p>
        </p:txBody>
      </p:sp>
      <p:sp>
        <p:nvSpPr>
          <p:cNvPr id="4" name="3 Oval"/>
          <p:cNvSpPr/>
          <p:nvPr/>
        </p:nvSpPr>
        <p:spPr>
          <a:xfrm>
            <a:off x="3857620" y="4357694"/>
            <a:ext cx="428628" cy="357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2</a:t>
            </a:r>
            <a:endParaRPr lang="tr-TR" sz="2800" dirty="0"/>
          </a:p>
        </p:txBody>
      </p:sp>
      <p:sp>
        <p:nvSpPr>
          <p:cNvPr id="5" name="4 Oval"/>
          <p:cNvSpPr/>
          <p:nvPr/>
        </p:nvSpPr>
        <p:spPr>
          <a:xfrm>
            <a:off x="6572264" y="2285992"/>
            <a:ext cx="428628" cy="357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4</a:t>
            </a:r>
            <a:endParaRPr lang="tr-TR" sz="2800" dirty="0"/>
          </a:p>
        </p:txBody>
      </p:sp>
      <p:sp>
        <p:nvSpPr>
          <p:cNvPr id="6" name="5 Oval"/>
          <p:cNvSpPr/>
          <p:nvPr/>
        </p:nvSpPr>
        <p:spPr>
          <a:xfrm>
            <a:off x="6429388" y="4357694"/>
            <a:ext cx="428628" cy="357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3</a:t>
            </a:r>
            <a:endParaRPr lang="tr-TR" sz="2800" dirty="0"/>
          </a:p>
        </p:txBody>
      </p:sp>
      <p:sp>
        <p:nvSpPr>
          <p:cNvPr id="7" name="6 Oval"/>
          <p:cNvSpPr/>
          <p:nvPr/>
        </p:nvSpPr>
        <p:spPr>
          <a:xfrm>
            <a:off x="3786182" y="6429396"/>
            <a:ext cx="428628" cy="4286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5</a:t>
            </a:r>
            <a:endParaRPr lang="tr-TR" sz="2800" dirty="0"/>
          </a:p>
        </p:txBody>
      </p:sp>
      <p:sp>
        <p:nvSpPr>
          <p:cNvPr id="8" name="7 Oval"/>
          <p:cNvSpPr/>
          <p:nvPr/>
        </p:nvSpPr>
        <p:spPr>
          <a:xfrm>
            <a:off x="6429388" y="6357958"/>
            <a:ext cx="500066" cy="5000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6</a:t>
            </a:r>
            <a:endParaRPr lang="tr-TR" sz="2800" dirty="0"/>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lgn="ctr">
              <a:spcBef>
                <a:spcPct val="0"/>
              </a:spcBef>
            </a:pPr>
            <a:r>
              <a:rPr lang="tr-TR" sz="4400" b="1" dirty="0" smtClean="0">
                <a:solidFill>
                  <a:srgbClr val="FF0000"/>
                </a:solidFill>
              </a:rPr>
              <a:t>GÜNLÜK HAYATLA İLİŞKİLENDİRME</a:t>
            </a:r>
          </a:p>
        </p:txBody>
      </p:sp>
      <p:sp>
        <p:nvSpPr>
          <p:cNvPr id="3" name="2 Metin kutusu"/>
          <p:cNvSpPr txBox="1"/>
          <p:nvPr/>
        </p:nvSpPr>
        <p:spPr>
          <a:xfrm>
            <a:off x="0" y="1357298"/>
            <a:ext cx="914400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1. Yaşadığınız yerde hangi ürünler yetişmektedir?</a:t>
            </a:r>
          </a:p>
        </p:txBody>
      </p:sp>
      <p:sp>
        <p:nvSpPr>
          <p:cNvPr id="4" name="3 Metin kutusu"/>
          <p:cNvSpPr txBox="1"/>
          <p:nvPr/>
        </p:nvSpPr>
        <p:spPr>
          <a:xfrm>
            <a:off x="0" y="2857496"/>
            <a:ext cx="914400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2. Yaşadığınız yerde hangi doğal güzellikler vardır?</a:t>
            </a:r>
          </a:p>
        </p:txBody>
      </p:sp>
      <p:sp>
        <p:nvSpPr>
          <p:cNvPr id="5" name="4 Metin kutusu"/>
          <p:cNvSpPr txBox="1"/>
          <p:nvPr/>
        </p:nvSpPr>
        <p:spPr>
          <a:xfrm>
            <a:off x="0" y="4143380"/>
            <a:ext cx="914400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3. Yaşadığınız yerde hangi tarihi yerler vardır?</a:t>
            </a:r>
          </a:p>
        </p:txBody>
      </p:sp>
      <p:sp>
        <p:nvSpPr>
          <p:cNvPr id="6" name="5 Metin kutusu"/>
          <p:cNvSpPr txBox="1"/>
          <p:nvPr/>
        </p:nvSpPr>
        <p:spPr>
          <a:xfrm>
            <a:off x="0" y="5429264"/>
            <a:ext cx="914400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4.Bulunduğunuz yerin veya bölgenin neyi meşhurdur?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000" fill="hold"/>
                                        <p:tgtEl>
                                          <p:spTgt spid="4"/>
                                        </p:tgtEl>
                                        <p:attrNameLst>
                                          <p:attrName>ppt_x</p:attrName>
                                        </p:attrNameLst>
                                      </p:cBhvr>
                                      <p:tavLst>
                                        <p:tav tm="0">
                                          <p:val>
                                            <p:strVal val="0-#ppt_w/2"/>
                                          </p:val>
                                        </p:tav>
                                        <p:tav tm="100000">
                                          <p:val>
                                            <p:strVal val="#ppt_x"/>
                                          </p:val>
                                        </p:tav>
                                      </p:tavLst>
                                    </p:anim>
                                    <p:anim calcmode="lin" valueType="num">
                                      <p:cBhvr additive="base">
                                        <p:cTn id="14"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0-#ppt_w/2"/>
                                          </p:val>
                                        </p:tav>
                                        <p:tav tm="100000">
                                          <p:val>
                                            <p:strVal val="#ppt_x"/>
                                          </p:val>
                                        </p:tav>
                                      </p:tavLst>
                                    </p:anim>
                                    <p:anim calcmode="lin" valueType="num">
                                      <p:cBhvr additive="base">
                                        <p:cTn id="20"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000" fill="hold"/>
                                        <p:tgtEl>
                                          <p:spTgt spid="6"/>
                                        </p:tgtEl>
                                        <p:attrNameLst>
                                          <p:attrName>ppt_x</p:attrName>
                                        </p:attrNameLst>
                                      </p:cBhvr>
                                      <p:tavLst>
                                        <p:tav tm="0">
                                          <p:val>
                                            <p:strVal val="0-#ppt_w/2"/>
                                          </p:val>
                                        </p:tav>
                                        <p:tav tm="100000">
                                          <p:val>
                                            <p:strVal val="#ppt_x"/>
                                          </p:val>
                                        </p:tav>
                                      </p:tavLst>
                                    </p:anim>
                                    <p:anim calcmode="lin" valueType="num">
                                      <p:cBhvr additive="base">
                                        <p:cTn id="26"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8572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FF0000"/>
                </a:solidFill>
                <a:effectLst/>
                <a:uLnTx/>
                <a:uFillTx/>
                <a:latin typeface="Hand writing Mutlu" pitchFamily="2" charset="0"/>
                <a:ea typeface="+mn-ea"/>
                <a:cs typeface="+mn-cs"/>
              </a:rPr>
              <a:t>DİĞER DERSLERLE İLİŞKİLENDİRME</a:t>
            </a:r>
          </a:p>
        </p:txBody>
      </p:sp>
      <p:sp>
        <p:nvSpPr>
          <p:cNvPr id="3" name="2 Metin kutusu"/>
          <p:cNvSpPr txBox="1"/>
          <p:nvPr/>
        </p:nvSpPr>
        <p:spPr>
          <a:xfrm>
            <a:off x="0" y="1214422"/>
            <a:ext cx="9144000"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lang="tr-TR" sz="4400" dirty="0" smtClean="0">
                <a:solidFill>
                  <a:srgbClr val="7030A0"/>
                </a:solidFill>
                <a:latin typeface="Hand writing Mutlu" pitchFamily="2" charset="0"/>
              </a:rPr>
              <a:t>1. Yuva denilince aklınıza neler geliyor?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4" name="3 Metin kutusu"/>
          <p:cNvSpPr txBox="1"/>
          <p:nvPr/>
        </p:nvSpPr>
        <p:spPr>
          <a:xfrm>
            <a:off x="0" y="2357430"/>
            <a:ext cx="9144000"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2. Çevrenizde yaşayan hayvanların bir yuvası var mı?</a:t>
            </a:r>
          </a:p>
        </p:txBody>
      </p:sp>
      <p:sp>
        <p:nvSpPr>
          <p:cNvPr id="5" name="4 Metin kutusu"/>
          <p:cNvSpPr txBox="1"/>
          <p:nvPr/>
        </p:nvSpPr>
        <p:spPr>
          <a:xfrm>
            <a:off x="0" y="3643314"/>
            <a:ext cx="9144000"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lang="tr-TR" sz="4400" dirty="0" smtClean="0">
                <a:solidFill>
                  <a:srgbClr val="7030A0"/>
                </a:solidFill>
                <a:latin typeface="Hand writing Mutlu" pitchFamily="2" charset="0"/>
              </a:rPr>
              <a:t>3. </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Sizin bir yuvanız var mı?</a:t>
            </a:r>
          </a:p>
        </p:txBody>
      </p:sp>
      <p:sp>
        <p:nvSpPr>
          <p:cNvPr id="6" name="5 Metin kutusu"/>
          <p:cNvSpPr txBox="1"/>
          <p:nvPr/>
        </p:nvSpPr>
        <p:spPr>
          <a:xfrm>
            <a:off x="0" y="4929198"/>
            <a:ext cx="9144000"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4. Yuvanızda kimler yaşıyor?</a:t>
            </a:r>
          </a:p>
        </p:txBody>
      </p:sp>
      <p:sp>
        <p:nvSpPr>
          <p:cNvPr id="7" name="6 Metin kutusu"/>
          <p:cNvSpPr txBox="1"/>
          <p:nvPr/>
        </p:nvSpPr>
        <p:spPr>
          <a:xfrm>
            <a:off x="0" y="5786454"/>
            <a:ext cx="9144000" cy="107154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5. Ülkemiz, bu ülkede yaşayan herkesin yuvası sayılır</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mı? Neden?</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1+#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000" fill="hold"/>
                                        <p:tgtEl>
                                          <p:spTgt spid="4"/>
                                        </p:tgtEl>
                                        <p:attrNameLst>
                                          <p:attrName>ppt_x</p:attrName>
                                        </p:attrNameLst>
                                      </p:cBhvr>
                                      <p:tavLst>
                                        <p:tav tm="0">
                                          <p:val>
                                            <p:strVal val="1+#ppt_w/2"/>
                                          </p:val>
                                        </p:tav>
                                        <p:tav tm="100000">
                                          <p:val>
                                            <p:strVal val="#ppt_x"/>
                                          </p:val>
                                        </p:tav>
                                      </p:tavLst>
                                    </p:anim>
                                    <p:anim calcmode="lin" valueType="num">
                                      <p:cBhvr additive="base">
                                        <p:cTn id="14"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1+#ppt_w/2"/>
                                          </p:val>
                                        </p:tav>
                                        <p:tav tm="100000">
                                          <p:val>
                                            <p:strVal val="#ppt_x"/>
                                          </p:val>
                                        </p:tav>
                                      </p:tavLst>
                                    </p:anim>
                                    <p:anim calcmode="lin" valueType="num">
                                      <p:cBhvr additive="base">
                                        <p:cTn id="20"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000" fill="hold"/>
                                        <p:tgtEl>
                                          <p:spTgt spid="6"/>
                                        </p:tgtEl>
                                        <p:attrNameLst>
                                          <p:attrName>ppt_x</p:attrName>
                                        </p:attrNameLst>
                                      </p:cBhvr>
                                      <p:tavLst>
                                        <p:tav tm="0">
                                          <p:val>
                                            <p:strVal val="1+#ppt_w/2"/>
                                          </p:val>
                                        </p:tav>
                                        <p:tav tm="100000">
                                          <p:val>
                                            <p:strVal val="#ppt_x"/>
                                          </p:val>
                                        </p:tav>
                                      </p:tavLst>
                                    </p:anim>
                                    <p:anim calcmode="lin" valueType="num">
                                      <p:cBhvr additive="base">
                                        <p:cTn id="26" dur="2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2000" fill="hold"/>
                                        <p:tgtEl>
                                          <p:spTgt spid="7"/>
                                        </p:tgtEl>
                                        <p:attrNameLst>
                                          <p:attrName>ppt_x</p:attrName>
                                        </p:attrNameLst>
                                      </p:cBhvr>
                                      <p:tavLst>
                                        <p:tav tm="0">
                                          <p:val>
                                            <p:strVal val="1+#ppt_w/2"/>
                                          </p:val>
                                        </p:tav>
                                        <p:tav tm="100000">
                                          <p:val>
                                            <p:strVal val="#ppt_x"/>
                                          </p:val>
                                        </p:tav>
                                      </p:tavLst>
                                    </p:anim>
                                    <p:anim calcmode="lin" valueType="num">
                                      <p:cBhvr additive="base">
                                        <p:cTn id="32"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3"/>
          <a:srcRect/>
          <a:stretch>
            <a:fillRect/>
          </a:stretch>
        </p:blipFill>
        <p:spPr bwMode="auto">
          <a:xfrm>
            <a:off x="1" y="0"/>
            <a:ext cx="9144000" cy="6858000"/>
          </a:xfrm>
          <a:prstGeom prst="rect">
            <a:avLst/>
          </a:prstGeom>
          <a:noFill/>
          <a:ln w="9525">
            <a:noFill/>
            <a:miter lim="800000"/>
            <a:headEnd/>
            <a:tailEnd/>
          </a:ln>
          <a:effectLst/>
        </p:spPr>
      </p:pic>
      <p:sp>
        <p:nvSpPr>
          <p:cNvPr id="4" name="3 Metin kutusu"/>
          <p:cNvSpPr txBox="1"/>
          <p:nvPr/>
        </p:nvSpPr>
        <p:spPr>
          <a:xfrm>
            <a:off x="1428728" y="1928802"/>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dirty="0" err="1" smtClean="0"/>
              <a:t>oprağı</a:t>
            </a:r>
            <a:r>
              <a:rPr lang="tr-TR" sz="4400" dirty="0" smtClean="0"/>
              <a:t> verimli, insanları merttir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1428728" y="2500306"/>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dirty="0" err="1" smtClean="0"/>
              <a:t>lkemin</a:t>
            </a:r>
            <a:r>
              <a:rPr lang="tr-TR" sz="4400" dirty="0" smtClean="0"/>
              <a:t> taşı toprağı altındır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6" name="5 Metin kutusu"/>
          <p:cNvSpPr txBox="1"/>
          <p:nvPr/>
        </p:nvSpPr>
        <p:spPr>
          <a:xfrm>
            <a:off x="1428728" y="3071810"/>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dirty="0" err="1" smtClean="0"/>
              <a:t>üya</a:t>
            </a:r>
            <a:r>
              <a:rPr lang="tr-TR" sz="4400" dirty="0" smtClean="0"/>
              <a:t> gibi eşsiz güzellikleriyle</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7" name="6 Metin kutusu"/>
          <p:cNvSpPr txBox="1"/>
          <p:nvPr/>
        </p:nvSpPr>
        <p:spPr>
          <a:xfrm>
            <a:off x="1428728" y="3643314"/>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dirty="0" err="1" smtClean="0"/>
              <a:t>alplere</a:t>
            </a:r>
            <a:r>
              <a:rPr lang="tr-TR" sz="4400" dirty="0" smtClean="0"/>
              <a:t> işleyen şanlı tarihiyle</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8" name="7 Metin kutusu"/>
          <p:cNvSpPr txBox="1"/>
          <p:nvPr/>
        </p:nvSpPr>
        <p:spPr>
          <a:xfrm>
            <a:off x="1428728" y="4143380"/>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dirty="0" smtClean="0"/>
              <a:t>l il bitmeyen güzellikleriyle</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9" name="8 Metin kutusu"/>
          <p:cNvSpPr txBox="1"/>
          <p:nvPr/>
        </p:nvSpPr>
        <p:spPr>
          <a:xfrm>
            <a:off x="1428728" y="4714884"/>
            <a:ext cx="685804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3200" dirty="0" smtClean="0"/>
              <a:t>                                                                           </a:t>
            </a:r>
            <a:r>
              <a:rPr lang="tr-TR" sz="3200" dirty="0" err="1" smtClean="0"/>
              <a:t>urdumun</a:t>
            </a:r>
            <a:r>
              <a:rPr lang="tr-TR" sz="3200" dirty="0" smtClean="0"/>
              <a:t> kokusu bile farklıdır</a:t>
            </a:r>
            <a:br>
              <a:rPr lang="tr-TR" sz="3200" dirty="0" smtClean="0"/>
            </a:br>
            <a:endParaRPr kumimoji="0" lang="tr-TR" sz="32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0" name="9 Metin kutusu"/>
          <p:cNvSpPr txBox="1"/>
          <p:nvPr/>
        </p:nvSpPr>
        <p:spPr>
          <a:xfrm>
            <a:off x="1428728" y="5286388"/>
            <a:ext cx="6858048"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3200" dirty="0" smtClean="0"/>
              <a:t>                                                                         zanlar hiç susmasın ülkemde</a:t>
            </a:r>
            <a:br>
              <a:rPr lang="tr-TR" sz="3200" dirty="0" smtClean="0"/>
            </a:br>
            <a:endParaRPr kumimoji="0" lang="tr-TR" sz="32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1" name="10 Metin kutusu"/>
          <p:cNvSpPr txBox="1"/>
          <p:nvPr/>
        </p:nvSpPr>
        <p:spPr>
          <a:xfrm>
            <a:off x="1500166" y="5857892"/>
            <a:ext cx="6786610"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3200" dirty="0" err="1" smtClean="0"/>
              <a:t>uhteşem</a:t>
            </a:r>
            <a:r>
              <a:rPr lang="tr-TR" sz="3200" dirty="0" smtClean="0"/>
              <a:t> ülkem Türkiye’m</a:t>
            </a:r>
            <a:endParaRPr lang="tr-TR" sz="3200" dirty="0" smtClean="0">
              <a:solidFill>
                <a:srgbClr val="7030A0"/>
              </a:solidFill>
              <a:latin typeface="Hand writing Mutlu" pitchFamily="2" charset="0"/>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amond(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4429124" y="1285860"/>
            <a:ext cx="4714876" cy="557214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2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Sevgili Arkadaşım,</a:t>
            </a:r>
          </a:p>
          <a:p>
            <a:pPr marL="0" marR="0" indent="0" defTabSz="914400" rtl="0" eaLnBrk="1" fontAlgn="auto" latinLnBrk="0" hangingPunct="1">
              <a:lnSpc>
                <a:spcPct val="100000"/>
              </a:lnSpc>
              <a:spcBef>
                <a:spcPct val="0"/>
              </a:spcBef>
              <a:spcAft>
                <a:spcPts val="0"/>
              </a:spcAft>
              <a:buClrTx/>
              <a:buSzTx/>
              <a:buFontTx/>
              <a:buNone/>
              <a:tabLst/>
            </a:pPr>
            <a:r>
              <a:rPr lang="tr-TR" sz="2400" dirty="0" smtClean="0">
                <a:solidFill>
                  <a:srgbClr val="7030A0"/>
                </a:solidFill>
                <a:latin typeface="Hand writing Mutlu" pitchFamily="2" charset="0"/>
              </a:rPr>
              <a:t>Bursa’yı mutlaka görmeni isterim. Bursa özellikle yeşilliği ve tarihi eserleri ile bilinir. Uludağ ülkemizin en ünlü kayak merkezidir. Osmanlıdan kalma tarihi eserler, beş yüz yıllık Ulu Çınar,türbeler, camiler turistlerin en çok ilgisini çeken yerleridir.  </a:t>
            </a:r>
          </a:p>
          <a:p>
            <a:pPr marL="0" marR="0" indent="0" defTabSz="914400" rtl="0" eaLnBrk="1" fontAlgn="auto" latinLnBrk="0" hangingPunct="1">
              <a:lnSpc>
                <a:spcPct val="100000"/>
              </a:lnSpc>
              <a:spcBef>
                <a:spcPct val="0"/>
              </a:spcBef>
              <a:spcAft>
                <a:spcPts val="0"/>
              </a:spcAft>
              <a:buClrTx/>
              <a:buSzTx/>
              <a:buFontTx/>
              <a:buNone/>
              <a:tabLst/>
            </a:pPr>
            <a:r>
              <a:rPr kumimoji="0" lang="tr-TR" sz="2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	      Arkadaşın Rana</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mcdn01.gittigidiyor.net/43/434419_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3500430" y="1285860"/>
            <a:ext cx="5643570" cy="557214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Sevgili Aykut,</a:t>
            </a:r>
          </a:p>
          <a:p>
            <a:pPr marL="0" marR="0" indent="0" defTabSz="914400" rtl="0" eaLnBrk="1" fontAlgn="auto" latinLnBrk="0" hangingPunct="1">
              <a:lnSpc>
                <a:spcPct val="100000"/>
              </a:lnSpc>
              <a:spcBef>
                <a:spcPct val="0"/>
              </a:spcBef>
              <a:spcAft>
                <a:spcPts val="0"/>
              </a:spcAft>
              <a:buClrTx/>
              <a:buSzTx/>
              <a:buFontTx/>
              <a:buNone/>
              <a:tabLst/>
            </a:pPr>
            <a:r>
              <a:rPr lang="tr-TR" sz="4400" dirty="0" smtClean="0">
                <a:solidFill>
                  <a:srgbClr val="7030A0"/>
                </a:solidFill>
                <a:latin typeface="Hand writing Mutlu" pitchFamily="2" charset="0"/>
              </a:rPr>
              <a:t>	Nasılsın? İyi misin? Benden Türkiye’yi tanıtan bir yazı istemişsin. Türkiye Dünya’nın en güzel ülkelerinden biridir. Öncelikle İstanbul’u görmeni isterim. İki kıtayı birbirine bağlayan tarihi ve doğal güzellikleriyle eşsiz bir şehirdir. Sonra Bursa, İzmir,Nevşehir, Muğla, Denizli, Aydın, Adıyaman,Ağrı,Antalya, Çanakkale görülmeye değer illerimizin başında gelmektedir. Bu illerimizde; Uludağ,Peri Bacaları, Pamukkale, Balıklı Göl, Ağrı Dağı, Truva Atı, Manavgat şelaleleri, Gezilecek en önemli yerlerdir. Kısacası Türkiye her yeri ile mükemmel bir ülkedir.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428604"/>
            <a:ext cx="8429684" cy="592935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r>
              <a:rPr lang="tr-TR" sz="3700" b="1" dirty="0" smtClean="0">
                <a:solidFill>
                  <a:srgbClr val="7030A0"/>
                </a:solidFill>
              </a:rPr>
              <a:t>		</a:t>
            </a:r>
            <a:endParaRPr lang="tr-TR" sz="3700" b="1"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p:txBody>
      </p:sp>
      <p:sp>
        <p:nvSpPr>
          <p:cNvPr id="3" name="2 Metin kutusu"/>
          <p:cNvSpPr txBox="1"/>
          <p:nvPr/>
        </p:nvSpPr>
        <p:spPr>
          <a:xfrm>
            <a:off x="500034" y="2500306"/>
            <a:ext cx="785818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4400" b="1" dirty="0" smtClean="0">
                <a:solidFill>
                  <a:srgbClr val="7030A0"/>
                </a:solidFill>
              </a:rPr>
              <a:t>Türkiye’miz niçin çok kıymetlidir?</a:t>
            </a:r>
          </a:p>
        </p:txBody>
      </p:sp>
      <p:sp>
        <p:nvSpPr>
          <p:cNvPr id="4" name="3 Metin kutusu"/>
          <p:cNvSpPr txBox="1"/>
          <p:nvPr/>
        </p:nvSpPr>
        <p:spPr>
          <a:xfrm>
            <a:off x="1357290" y="785794"/>
            <a:ext cx="6429420"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algn="ctr">
              <a:spcBef>
                <a:spcPct val="0"/>
              </a:spcBef>
            </a:pPr>
            <a:r>
              <a:rPr lang="tr-TR" sz="4400" b="1" dirty="0" smtClean="0">
                <a:solidFill>
                  <a:srgbClr val="FF0000"/>
                </a:solidFill>
              </a:rPr>
              <a:t>ÖLÇME DEĞERLENDİRME</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500034" y="4714884"/>
            <a:ext cx="7929618" cy="11430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lnSpcReduction="20000"/>
          </a:bodyPr>
          <a:lstStyle/>
          <a:p>
            <a:pPr>
              <a:spcBef>
                <a:spcPct val="0"/>
              </a:spcBef>
            </a:pPr>
            <a:r>
              <a:rPr lang="tr-TR" sz="4400" b="1" dirty="0" smtClean="0">
                <a:solidFill>
                  <a:srgbClr val="7030A0"/>
                </a:solidFill>
              </a:rPr>
              <a:t>Türkiye’mizin ilerlemesi için bize hangi görevler düşmektedir?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1"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75"/>
          <p:cNvPicPr>
            <a:picLocks noChangeAspect="1" noChangeArrowheads="1"/>
          </p:cNvPicPr>
          <p:nvPr/>
        </p:nvPicPr>
        <p:blipFill>
          <a:blip r:embed="rId4"/>
          <a:srcRect/>
          <a:stretch>
            <a:fillRect/>
          </a:stretch>
        </p:blipFill>
        <p:spPr bwMode="auto">
          <a:xfrm>
            <a:off x="2786050" y="1142984"/>
            <a:ext cx="3429024" cy="3071834"/>
          </a:xfrm>
          <a:prstGeom prst="rect">
            <a:avLst/>
          </a:prstGeom>
          <a:noFill/>
          <a:ln w="9525">
            <a:noFill/>
            <a:miter lim="800000"/>
            <a:headEnd/>
            <a:tailEnd/>
          </a:ln>
        </p:spPr>
      </p:pic>
      <p:sp>
        <p:nvSpPr>
          <p:cNvPr id="3" name="2 Metin kutusu"/>
          <p:cNvSpPr txBox="1"/>
          <p:nvPr/>
        </p:nvSpPr>
        <p:spPr>
          <a:xfrm>
            <a:off x="1428728" y="4500570"/>
            <a:ext cx="6786610" cy="10001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Hazırlayan</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 : </a:t>
            </a:r>
            <a:r>
              <a:rPr kumimoji="0" lang="tr-TR" sz="4400" b="0" i="1" u="none" strike="noStrike" kern="1200" cap="none" spc="0" normalizeH="0" baseline="0" noProof="0" dirty="0" err="1" smtClean="0">
                <a:ln>
                  <a:noFill/>
                </a:ln>
                <a:solidFill>
                  <a:srgbClr val="7030A0"/>
                </a:solidFill>
                <a:effectLst/>
                <a:uLnTx/>
                <a:uFillTx/>
                <a:latin typeface="Vijaya" pitchFamily="34" charset="0"/>
                <a:cs typeface="Vijaya" pitchFamily="34" charset="0"/>
              </a:rPr>
              <a:t>Ethem</a:t>
            </a:r>
            <a:r>
              <a:rPr kumimoji="0" lang="tr-TR" sz="4400" b="0" i="1" u="none" strike="noStrike" kern="1200" cap="none" spc="0" normalizeH="0" baseline="0" noProof="0" dirty="0" smtClean="0">
                <a:ln>
                  <a:noFill/>
                </a:ln>
                <a:solidFill>
                  <a:srgbClr val="7030A0"/>
                </a:solidFill>
                <a:effectLst/>
                <a:uLnTx/>
                <a:uFillTx/>
                <a:latin typeface="Vijaya" pitchFamily="34" charset="0"/>
                <a:cs typeface="Vijaya" pitchFamily="34" charset="0"/>
              </a:rPr>
              <a:t> ÇAKMAKCI</a:t>
            </a:r>
          </a:p>
        </p:txBody>
      </p:sp>
    </p:spTree>
  </p:cSld>
  <p:clrMapOvr>
    <a:masterClrMapping/>
  </p:clrMapOvr>
  <p:transition spd="med">
    <p:wipe dir="d"/>
    <p:sndAc>
      <p:stSnd>
        <p:snd r:embed="rId3"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halduncezayirlioglu.com/wp-content/uploads/2010/09/MODERN-BASKENT-ANKARA-KARTPOSTAL__434420_0-450x300.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2.bp.blogspot.com/-HnHTCEF1yvg/UTfRsDfd0wI/AAAAAAAAEWQ/XAp-HwKTLc8/s1600/017.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ctr">
        <a:normAutofit fontScale="90000" lnSpcReduction="20000"/>
      </a:bodyPr>
      <a:lstStyle>
        <a:defPPr marL="0" marR="0" indent="0" algn="ctr" defTabSz="914400" rtl="0" eaLnBrk="1" fontAlgn="auto" latinLnBrk="0" hangingPunct="1">
          <a:lnSpc>
            <a:spcPct val="100000"/>
          </a:lnSpc>
          <a:spcBef>
            <a:spcPct val="0"/>
          </a:spcBef>
          <a:spcAft>
            <a:spcPts val="0"/>
          </a:spcAft>
          <a:buClrTx/>
          <a:buSzTx/>
          <a:buFontTx/>
          <a:buNone/>
          <a:tabLst/>
          <a:defRPr kumimoji="0"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defRPr>
        </a:defPPr>
      </a:lstStyle>
      <a:style>
        <a:lnRef idx="1">
          <a:schemeClr val="accent3"/>
        </a:lnRef>
        <a:fillRef idx="2">
          <a:schemeClr val="accent3"/>
        </a:fillRef>
        <a:effectRef idx="1">
          <a:schemeClr val="accent3"/>
        </a:effectRef>
        <a:fontRef idx="minor">
          <a:schemeClr val="dk1"/>
        </a:fontRef>
      </a: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5938</TotalTime>
  <Words>394</Words>
  <Application>Microsoft Office PowerPoint</Application>
  <PresentationFormat>Ekran Gösterisi (4:3)</PresentationFormat>
  <Paragraphs>84</Paragraphs>
  <Slides>72</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72</vt:i4>
      </vt:variant>
    </vt:vector>
  </HeadingPairs>
  <TitlesOfParts>
    <vt:vector size="78" baseType="lpstr">
      <vt:lpstr>Arial</vt:lpstr>
      <vt:lpstr>Arial Black</vt:lpstr>
      <vt:lpstr>Calibri</vt:lpstr>
      <vt:lpstr>Hand writing Mutlu</vt:lpstr>
      <vt:lpstr>Vijaya</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zeynep</dc:creator>
  <cp:keywords>www.sorubak.com</cp:keywords>
  <cp:lastModifiedBy>doğan</cp:lastModifiedBy>
  <cp:revision>655</cp:revision>
  <dcterms:created xsi:type="dcterms:W3CDTF">2013-08-21T06:58:24Z</dcterms:created>
  <dcterms:modified xsi:type="dcterms:W3CDTF">2016-05-11T17:38:57Z</dcterms:modified>
</cp:coreProperties>
</file>