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icrosoft YaHei" charset="-122"/>
        <a:cs typeface="+mn-cs"/>
      </a:defRPr>
    </a:lvl1pPr>
    <a:lvl2pPr marL="742950" indent="-28575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icrosoft YaHei" charset="-122"/>
        <a:cs typeface="+mn-cs"/>
      </a:defRPr>
    </a:lvl2pPr>
    <a:lvl3pPr marL="11430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icrosoft YaHei" charset="-122"/>
        <a:cs typeface="+mn-cs"/>
      </a:defRPr>
    </a:lvl3pPr>
    <a:lvl4pPr marL="16002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icrosoft YaHei" charset="-122"/>
        <a:cs typeface="+mn-cs"/>
      </a:defRPr>
    </a:lvl4pPr>
    <a:lvl5pPr marL="20574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Arial" charset="0"/>
        <a:ea typeface="Microsoft YaHei" charset="-122"/>
        <a:cs typeface="+mn-cs"/>
      </a:defRPr>
    </a:lvl5pPr>
    <a:lvl6pPr marL="2286000" algn="l" defTabSz="914400" rtl="0" eaLnBrk="1" latinLnBrk="0" hangingPunct="1">
      <a:defRPr kern="1200">
        <a:solidFill>
          <a:schemeClr val="bg1"/>
        </a:solidFill>
        <a:latin typeface="Arial" charset="0"/>
        <a:ea typeface="Microsoft YaHei" charset="-122"/>
        <a:cs typeface="+mn-cs"/>
      </a:defRPr>
    </a:lvl6pPr>
    <a:lvl7pPr marL="2743200" algn="l" defTabSz="914400" rtl="0" eaLnBrk="1" latinLnBrk="0" hangingPunct="1">
      <a:defRPr kern="1200">
        <a:solidFill>
          <a:schemeClr val="bg1"/>
        </a:solidFill>
        <a:latin typeface="Arial" charset="0"/>
        <a:ea typeface="Microsoft YaHei" charset="-122"/>
        <a:cs typeface="+mn-cs"/>
      </a:defRPr>
    </a:lvl7pPr>
    <a:lvl8pPr marL="3200400" algn="l" defTabSz="914400" rtl="0" eaLnBrk="1" latinLnBrk="0" hangingPunct="1">
      <a:defRPr kern="1200">
        <a:solidFill>
          <a:schemeClr val="bg1"/>
        </a:solidFill>
        <a:latin typeface="Arial" charset="0"/>
        <a:ea typeface="Microsoft YaHei" charset="-122"/>
        <a:cs typeface="+mn-cs"/>
      </a:defRPr>
    </a:lvl8pPr>
    <a:lvl9pPr marL="3657600" algn="l" defTabSz="914400" rtl="0" eaLnBrk="1" latinLnBrk="0" hangingPunct="1">
      <a:defRPr kern="1200">
        <a:solidFill>
          <a:schemeClr val="bg1"/>
        </a:solidFill>
        <a:latin typeface="Arial" charset="0"/>
        <a:ea typeface="Microsoft YaHei"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Rot="1" noChangeAspect="1" noChangeArrowheads="1"/>
          </p:cNvSpPr>
          <p:nvPr>
            <p:ph type="sldImg"/>
          </p:nvPr>
        </p:nvSpPr>
        <p:spPr bwMode="auto">
          <a:xfrm>
            <a:off x="0" y="695325"/>
            <a:ext cx="0" cy="0"/>
          </a:xfrm>
          <a:prstGeom prst="rect">
            <a:avLst/>
          </a:prstGeom>
          <a:noFill/>
          <a:ln w="9525" cap="flat">
            <a:noFill/>
            <a:round/>
            <a:headEnd/>
            <a:tailEnd/>
          </a:ln>
          <a:effectLst/>
        </p:spPr>
      </p:sp>
      <p:sp>
        <p:nvSpPr>
          <p:cNvPr id="3074" name="Rectangle 2"/>
          <p:cNvSpPr>
            <a:spLocks noGrp="1" noChangeArrowheads="1"/>
          </p:cNvSpPr>
          <p:nvPr>
            <p:ph type="body"/>
          </p:nvPr>
        </p:nvSpPr>
        <p:spPr bwMode="auto">
          <a:xfrm>
            <a:off x="685800" y="4343400"/>
            <a:ext cx="5484813" cy="4113213"/>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p>
            <a:pPr lvl="0"/>
            <a:endParaRPr lang="tr-TR" smtClean="0"/>
          </a:p>
        </p:txBody>
      </p:sp>
    </p:spTree>
    <p:extLst>
      <p:ext uri="{BB962C8B-B14F-4D97-AF65-F5344CB8AC3E}">
        <p14:creationId xmlns:p14="http://schemas.microsoft.com/office/powerpoint/2010/main" val="691471129"/>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0722"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2056821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9938"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4107563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0962"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1989510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1986"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2985952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0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3010"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851084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4034"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328355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5058"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3161339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6082"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3154484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7106"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4080488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2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8130"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3943279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9154"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652281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1746"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17842381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50178"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1930126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51202"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3573627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52226"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7579586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4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53250"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33103282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54274"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2441860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55298"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1273330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56322"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r>
              <a:rPr lang="tr-TR" smtClean="0"/>
              <a:t>www.sorubak.com</a:t>
            </a:r>
            <a:endParaRPr lang="tr-TR" dirty="0"/>
          </a:p>
        </p:txBody>
      </p:sp>
    </p:spTree>
    <p:extLst>
      <p:ext uri="{BB962C8B-B14F-4D97-AF65-F5344CB8AC3E}">
        <p14:creationId xmlns:p14="http://schemas.microsoft.com/office/powerpoint/2010/main" val="1066087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6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2770"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2934955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3794"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1881367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4818"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4133624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5842"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800918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6866"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1280245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7890"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4162613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8914" name="Rectangle 2"/>
          <p:cNvSpPr txBox="1">
            <a:spLocks noGrp="1" noChangeArrowheads="1"/>
          </p:cNvSpPr>
          <p:nvPr>
            <p:ph type="body" idx="1"/>
          </p:nvPr>
        </p:nvSpPr>
        <p:spPr bwMode="auto">
          <a:xfrm>
            <a:off x="685800" y="4343400"/>
            <a:ext cx="5486400" cy="4114800"/>
          </a:xfrm>
          <a:prstGeom prst="rect">
            <a:avLst/>
          </a:prstGeom>
          <a:noFill/>
          <a:ln cap="flat">
            <a:round/>
            <a:headEnd/>
            <a:tailEnd/>
          </a:ln>
        </p:spPr>
        <p:txBody>
          <a:bodyPr wrap="none" anchor="ctr"/>
          <a:lstStyle/>
          <a:p>
            <a:endParaRPr lang="tr-TR"/>
          </a:p>
        </p:txBody>
      </p:sp>
    </p:spTree>
    <p:extLst>
      <p:ext uri="{BB962C8B-B14F-4D97-AF65-F5344CB8AC3E}">
        <p14:creationId xmlns:p14="http://schemas.microsoft.com/office/powerpoint/2010/main" val="651491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F75F7FDE-21EB-4017-A60F-32888C0189EF}" type="slidenum">
              <a:rPr lang="tr-T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61EA9CD4-DEDA-457D-A94F-704926544601}" type="slidenum">
              <a:rPr lang="tr-T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7813"/>
            <a:ext cx="2055813" cy="5846762"/>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7813"/>
            <a:ext cx="6019800" cy="58467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8CE54980-64CC-4DAA-B23C-6F286FC4F591}" type="slidenum">
              <a:rPr lang="tr-T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F751F23E-CCBA-4F42-870E-2282D0930BD0}" type="slidenum">
              <a:rPr lang="tr-TR"/>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a:xfrm>
            <a:off x="457200" y="1600200"/>
            <a:ext cx="8229600" cy="4525963"/>
          </a:xfrm>
          <a:prstGeom prst="rect">
            <a:avLst/>
          </a:prstGeo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A203D4C3-CF84-49DC-B1F0-586555FEAE7E}" type="slidenum">
              <a:rPr lang="tr-TR"/>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E62CCFE6-1E1E-4DE7-855D-0D33FE9CB914}" type="slidenum">
              <a:rPr lang="tr-TR"/>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idx="10"/>
          </p:nvPr>
        </p:nvSpPr>
        <p:spPr/>
        <p:txBody>
          <a:bodyPr/>
          <a:lstStyle>
            <a:lvl1pPr>
              <a:defRPr/>
            </a:lvl1pPr>
          </a:lstStyle>
          <a:p>
            <a:endParaRPr lang="tr-TR"/>
          </a:p>
        </p:txBody>
      </p:sp>
      <p:sp>
        <p:nvSpPr>
          <p:cNvPr id="6" name="5 Altbilgi Yer Tutucusu"/>
          <p:cNvSpPr>
            <a:spLocks noGrp="1"/>
          </p:cNvSpPr>
          <p:nvPr>
            <p:ph type="ftr" idx="11"/>
          </p:nvPr>
        </p:nvSpPr>
        <p:spPr/>
        <p:txBody>
          <a:bodyPr/>
          <a:lstStyle>
            <a:lvl1pPr>
              <a:defRPr/>
            </a:lvl1pPr>
          </a:lstStyle>
          <a:p>
            <a:endParaRPr lang="tr-TR"/>
          </a:p>
        </p:txBody>
      </p:sp>
      <p:sp>
        <p:nvSpPr>
          <p:cNvPr id="7" name="6 Slayt Numarası Yer Tutucusu"/>
          <p:cNvSpPr>
            <a:spLocks noGrp="1"/>
          </p:cNvSpPr>
          <p:nvPr>
            <p:ph type="sldNum" idx="12"/>
          </p:nvPr>
        </p:nvSpPr>
        <p:spPr/>
        <p:txBody>
          <a:bodyPr/>
          <a:lstStyle>
            <a:lvl1pPr>
              <a:defRPr/>
            </a:lvl1pPr>
          </a:lstStyle>
          <a:p>
            <a:fld id="{8DE54720-BD6A-4867-B43B-B076876F8505}" type="slidenum">
              <a:rPr lang="tr-T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idx="10"/>
          </p:nvPr>
        </p:nvSpPr>
        <p:spPr/>
        <p:txBody>
          <a:bodyPr/>
          <a:lstStyle>
            <a:lvl1pPr>
              <a:defRPr/>
            </a:lvl1pPr>
          </a:lstStyle>
          <a:p>
            <a:endParaRPr lang="tr-TR"/>
          </a:p>
        </p:txBody>
      </p:sp>
      <p:sp>
        <p:nvSpPr>
          <p:cNvPr id="8" name="7 Altbilgi Yer Tutucusu"/>
          <p:cNvSpPr>
            <a:spLocks noGrp="1"/>
          </p:cNvSpPr>
          <p:nvPr>
            <p:ph type="ftr" idx="11"/>
          </p:nvPr>
        </p:nvSpPr>
        <p:spPr/>
        <p:txBody>
          <a:bodyPr/>
          <a:lstStyle>
            <a:lvl1pPr>
              <a:defRPr/>
            </a:lvl1pPr>
          </a:lstStyle>
          <a:p>
            <a:endParaRPr lang="tr-TR"/>
          </a:p>
        </p:txBody>
      </p:sp>
      <p:sp>
        <p:nvSpPr>
          <p:cNvPr id="9" name="8 Slayt Numarası Yer Tutucusu"/>
          <p:cNvSpPr>
            <a:spLocks noGrp="1"/>
          </p:cNvSpPr>
          <p:nvPr>
            <p:ph type="sldNum" idx="12"/>
          </p:nvPr>
        </p:nvSpPr>
        <p:spPr/>
        <p:txBody>
          <a:bodyPr/>
          <a:lstStyle>
            <a:lvl1pPr>
              <a:defRPr/>
            </a:lvl1pPr>
          </a:lstStyle>
          <a:p>
            <a:fld id="{C440DFC1-DBB9-46E1-8458-B5F329BCD21C}" type="slidenum">
              <a:rPr lang="tr-T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idx="10"/>
          </p:nvPr>
        </p:nvSpPr>
        <p:spPr/>
        <p:txBody>
          <a:bodyPr/>
          <a:lstStyle>
            <a:lvl1pPr>
              <a:defRPr/>
            </a:lvl1pPr>
          </a:lstStyle>
          <a:p>
            <a:endParaRPr lang="tr-TR"/>
          </a:p>
        </p:txBody>
      </p:sp>
      <p:sp>
        <p:nvSpPr>
          <p:cNvPr id="4" name="3 Altbilgi Yer Tutucusu"/>
          <p:cNvSpPr>
            <a:spLocks noGrp="1"/>
          </p:cNvSpPr>
          <p:nvPr>
            <p:ph type="ftr" idx="11"/>
          </p:nvPr>
        </p:nvSpPr>
        <p:spPr/>
        <p:txBody>
          <a:bodyPr/>
          <a:lstStyle>
            <a:lvl1pPr>
              <a:defRPr/>
            </a:lvl1pPr>
          </a:lstStyle>
          <a:p>
            <a:endParaRPr lang="tr-TR"/>
          </a:p>
        </p:txBody>
      </p:sp>
      <p:sp>
        <p:nvSpPr>
          <p:cNvPr id="5" name="4 Slayt Numarası Yer Tutucusu"/>
          <p:cNvSpPr>
            <a:spLocks noGrp="1"/>
          </p:cNvSpPr>
          <p:nvPr>
            <p:ph type="sldNum" idx="12"/>
          </p:nvPr>
        </p:nvSpPr>
        <p:spPr/>
        <p:txBody>
          <a:bodyPr/>
          <a:lstStyle>
            <a:lvl1pPr>
              <a:defRPr/>
            </a:lvl1pPr>
          </a:lstStyle>
          <a:p>
            <a:fld id="{9228E294-E949-46BE-8204-CEEE59A36D8C}" type="slidenum">
              <a:rPr lang="tr-T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idx="10"/>
          </p:nvPr>
        </p:nvSpPr>
        <p:spPr/>
        <p:txBody>
          <a:bodyPr/>
          <a:lstStyle>
            <a:lvl1pPr>
              <a:defRPr/>
            </a:lvl1pPr>
          </a:lstStyle>
          <a:p>
            <a:endParaRPr lang="tr-TR"/>
          </a:p>
        </p:txBody>
      </p:sp>
      <p:sp>
        <p:nvSpPr>
          <p:cNvPr id="3" name="2 Altbilgi Yer Tutucusu"/>
          <p:cNvSpPr>
            <a:spLocks noGrp="1"/>
          </p:cNvSpPr>
          <p:nvPr>
            <p:ph type="ftr" idx="11"/>
          </p:nvPr>
        </p:nvSpPr>
        <p:spPr/>
        <p:txBody>
          <a:bodyPr/>
          <a:lstStyle>
            <a:lvl1pPr>
              <a:defRPr/>
            </a:lvl1pPr>
          </a:lstStyle>
          <a:p>
            <a:endParaRPr lang="tr-TR"/>
          </a:p>
        </p:txBody>
      </p:sp>
      <p:sp>
        <p:nvSpPr>
          <p:cNvPr id="4" name="3 Slayt Numarası Yer Tutucusu"/>
          <p:cNvSpPr>
            <a:spLocks noGrp="1"/>
          </p:cNvSpPr>
          <p:nvPr>
            <p:ph type="sldNum" idx="12"/>
          </p:nvPr>
        </p:nvSpPr>
        <p:spPr/>
        <p:txBody>
          <a:bodyPr/>
          <a:lstStyle>
            <a:lvl1pPr>
              <a:defRPr/>
            </a:lvl1pPr>
          </a:lstStyle>
          <a:p>
            <a:fld id="{DC7CBB9B-8AE9-4D55-BF0E-A61AA0C193FD}" type="slidenum">
              <a:rPr lang="tr-T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idx="10"/>
          </p:nvPr>
        </p:nvSpPr>
        <p:spPr/>
        <p:txBody>
          <a:bodyPr/>
          <a:lstStyle>
            <a:lvl1pPr>
              <a:defRPr/>
            </a:lvl1pPr>
          </a:lstStyle>
          <a:p>
            <a:endParaRPr lang="tr-TR"/>
          </a:p>
        </p:txBody>
      </p:sp>
      <p:sp>
        <p:nvSpPr>
          <p:cNvPr id="6" name="5 Altbilgi Yer Tutucusu"/>
          <p:cNvSpPr>
            <a:spLocks noGrp="1"/>
          </p:cNvSpPr>
          <p:nvPr>
            <p:ph type="ftr" idx="11"/>
          </p:nvPr>
        </p:nvSpPr>
        <p:spPr/>
        <p:txBody>
          <a:bodyPr/>
          <a:lstStyle>
            <a:lvl1pPr>
              <a:defRPr/>
            </a:lvl1pPr>
          </a:lstStyle>
          <a:p>
            <a:endParaRPr lang="tr-TR"/>
          </a:p>
        </p:txBody>
      </p:sp>
      <p:sp>
        <p:nvSpPr>
          <p:cNvPr id="7" name="6 Slayt Numarası Yer Tutucusu"/>
          <p:cNvSpPr>
            <a:spLocks noGrp="1"/>
          </p:cNvSpPr>
          <p:nvPr>
            <p:ph type="sldNum" idx="12"/>
          </p:nvPr>
        </p:nvSpPr>
        <p:spPr/>
        <p:txBody>
          <a:bodyPr/>
          <a:lstStyle>
            <a:lvl1pPr>
              <a:defRPr/>
            </a:lvl1pPr>
          </a:lstStyle>
          <a:p>
            <a:fld id="{ABC15604-7097-40C8-B5E1-9AF3BBA8AF21}"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5C9D8E65-4860-4FF7-AC06-488A5FD40EA8}" type="slidenum">
              <a:rPr lang="tr-TR"/>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idx="10"/>
          </p:nvPr>
        </p:nvSpPr>
        <p:spPr/>
        <p:txBody>
          <a:bodyPr/>
          <a:lstStyle>
            <a:lvl1pPr>
              <a:defRPr/>
            </a:lvl1pPr>
          </a:lstStyle>
          <a:p>
            <a:endParaRPr lang="tr-TR"/>
          </a:p>
        </p:txBody>
      </p:sp>
      <p:sp>
        <p:nvSpPr>
          <p:cNvPr id="6" name="5 Altbilgi Yer Tutucusu"/>
          <p:cNvSpPr>
            <a:spLocks noGrp="1"/>
          </p:cNvSpPr>
          <p:nvPr>
            <p:ph type="ftr" idx="11"/>
          </p:nvPr>
        </p:nvSpPr>
        <p:spPr/>
        <p:txBody>
          <a:bodyPr/>
          <a:lstStyle>
            <a:lvl1pPr>
              <a:defRPr/>
            </a:lvl1pPr>
          </a:lstStyle>
          <a:p>
            <a:endParaRPr lang="tr-TR"/>
          </a:p>
        </p:txBody>
      </p:sp>
      <p:sp>
        <p:nvSpPr>
          <p:cNvPr id="7" name="6 Slayt Numarası Yer Tutucusu"/>
          <p:cNvSpPr>
            <a:spLocks noGrp="1"/>
          </p:cNvSpPr>
          <p:nvPr>
            <p:ph type="sldNum" idx="12"/>
          </p:nvPr>
        </p:nvSpPr>
        <p:spPr/>
        <p:txBody>
          <a:bodyPr/>
          <a:lstStyle>
            <a:lvl1pPr>
              <a:defRPr/>
            </a:lvl1pPr>
          </a:lstStyle>
          <a:p>
            <a:fld id="{250CAB0B-A9AA-46A9-815A-2931A0778874}" type="slidenum">
              <a:rPr lang="tr-T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1600200"/>
            <a:ext cx="8229600" cy="4525963"/>
          </a:xfrm>
          <a:prstGeom prst="rect">
            <a:avLst/>
          </a:prstGeo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C555C8B5-ACA1-4DBD-A1DA-3787A4D34427}" type="slidenum">
              <a:rPr lang="tr-T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1600200"/>
            <a:ext cx="2057400" cy="4525963"/>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1600200"/>
            <a:ext cx="6019800" cy="4525963"/>
          </a:xfrm>
          <a:prstGeom prst="rect">
            <a:avLst/>
          </a:prstGeo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BD87021F-E18B-48E8-9F4E-DE6B4F300F09}" type="slidenum">
              <a:rPr lang="tr-TR"/>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Özel Düzen">
    <p:spTree>
      <p:nvGrpSpPr>
        <p:cNvPr id="1" name=""/>
        <p:cNvGrpSpPr/>
        <p:nvPr/>
      </p:nvGrpSpPr>
      <p:grpSpPr>
        <a:xfrm>
          <a:off x="0" y="0"/>
          <a:ext cx="0" cy="0"/>
          <a:chOff x="0" y="0"/>
          <a:chExt cx="0" cy="0"/>
        </a:xfrm>
      </p:grpSpPr>
      <p:sp>
        <p:nvSpPr>
          <p:cNvPr id="2" name="1 Başlık"/>
          <p:cNvSpPr>
            <a:spLocks noGrp="1"/>
          </p:cNvSpPr>
          <p:nvPr>
            <p:ph type="title"/>
          </p:nvPr>
        </p:nvSpPr>
        <p:spPr>
          <a:xfrm>
            <a:off x="685800" y="1692275"/>
            <a:ext cx="7770813" cy="1735138"/>
          </a:xfrm>
        </p:spPr>
        <p:txBody>
          <a:bodyPr/>
          <a:lstStyle/>
          <a:p>
            <a:r>
              <a:rPr lang="tr-TR" smtClean="0"/>
              <a:t>Asıl başlık stili için tıklatın</a:t>
            </a:r>
            <a:endParaRPr lang="tr-TR"/>
          </a:p>
        </p:txBody>
      </p:sp>
      <p:sp>
        <p:nvSpPr>
          <p:cNvPr id="3" name="2 Veri Yer Tutucusu"/>
          <p:cNvSpPr>
            <a:spLocks noGrp="1"/>
          </p:cNvSpPr>
          <p:nvPr>
            <p:ph type="dt" idx="10"/>
          </p:nvPr>
        </p:nvSpPr>
        <p:spPr>
          <a:xfrm>
            <a:off x="457200" y="6248400"/>
            <a:ext cx="2132013" cy="455613"/>
          </a:xfrm>
        </p:spPr>
        <p:txBody>
          <a:bodyPr/>
          <a:lstStyle>
            <a:lvl1pPr>
              <a:defRPr/>
            </a:lvl1pPr>
          </a:lstStyle>
          <a:p>
            <a:endParaRPr lang="tr-TR"/>
          </a:p>
        </p:txBody>
      </p:sp>
      <p:sp>
        <p:nvSpPr>
          <p:cNvPr id="4" name="3 Altbilgi Yer Tutucusu"/>
          <p:cNvSpPr>
            <a:spLocks noGrp="1"/>
          </p:cNvSpPr>
          <p:nvPr>
            <p:ph type="ftr" idx="11"/>
          </p:nvPr>
        </p:nvSpPr>
        <p:spPr>
          <a:xfrm>
            <a:off x="3124200" y="6248400"/>
            <a:ext cx="2894013" cy="455613"/>
          </a:xfrm>
        </p:spPr>
        <p:txBody>
          <a:bodyPr/>
          <a:lstStyle>
            <a:lvl1pPr>
              <a:defRPr/>
            </a:lvl1pPr>
          </a:lstStyle>
          <a:p>
            <a:endParaRPr lang="tr-TR"/>
          </a:p>
        </p:txBody>
      </p:sp>
      <p:sp>
        <p:nvSpPr>
          <p:cNvPr id="5" name="4 Slayt Numarası Yer Tutucusu"/>
          <p:cNvSpPr>
            <a:spLocks noGrp="1"/>
          </p:cNvSpPr>
          <p:nvPr>
            <p:ph type="sldNum" idx="12"/>
          </p:nvPr>
        </p:nvSpPr>
        <p:spPr>
          <a:xfrm>
            <a:off x="6553200" y="6248400"/>
            <a:ext cx="2132013" cy="455613"/>
          </a:xfrm>
        </p:spPr>
        <p:txBody>
          <a:bodyPr/>
          <a:lstStyle>
            <a:lvl1pPr>
              <a:defRPr/>
            </a:lvl1pPr>
          </a:lstStyle>
          <a:p>
            <a:fld id="{FFEDAB3A-DB9E-47EB-B9A2-E2E8261F9F28}" type="slidenum">
              <a:rPr lang="tr-T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idx="10"/>
          </p:nvPr>
        </p:nvSpPr>
        <p:spPr/>
        <p:txBody>
          <a:bodyPr/>
          <a:lstStyle>
            <a:lvl1pPr>
              <a:defRPr/>
            </a:lvl1pPr>
          </a:lstStyle>
          <a:p>
            <a:endParaRPr lang="tr-TR"/>
          </a:p>
        </p:txBody>
      </p:sp>
      <p:sp>
        <p:nvSpPr>
          <p:cNvPr id="5" name="4 Altbilgi Yer Tutucusu"/>
          <p:cNvSpPr>
            <a:spLocks noGrp="1"/>
          </p:cNvSpPr>
          <p:nvPr>
            <p:ph type="ftr" idx="11"/>
          </p:nvPr>
        </p:nvSpPr>
        <p:spPr/>
        <p:txBody>
          <a:bodyPr/>
          <a:lstStyle>
            <a:lvl1pPr>
              <a:defRPr/>
            </a:lvl1pPr>
          </a:lstStyle>
          <a:p>
            <a:endParaRPr lang="tr-TR"/>
          </a:p>
        </p:txBody>
      </p:sp>
      <p:sp>
        <p:nvSpPr>
          <p:cNvPr id="6" name="5 Slayt Numarası Yer Tutucusu"/>
          <p:cNvSpPr>
            <a:spLocks noGrp="1"/>
          </p:cNvSpPr>
          <p:nvPr>
            <p:ph type="sldNum" idx="12"/>
          </p:nvPr>
        </p:nvSpPr>
        <p:spPr/>
        <p:txBody>
          <a:bodyPr/>
          <a:lstStyle>
            <a:lvl1pPr>
              <a:defRPr/>
            </a:lvl1pPr>
          </a:lstStyle>
          <a:p>
            <a:fld id="{4377B4EA-F311-4856-819B-B049F3C70768}" type="slidenum">
              <a:rPr lang="tr-T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6613" y="1600200"/>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idx="10"/>
          </p:nvPr>
        </p:nvSpPr>
        <p:spPr/>
        <p:txBody>
          <a:bodyPr/>
          <a:lstStyle>
            <a:lvl1pPr>
              <a:defRPr/>
            </a:lvl1pPr>
          </a:lstStyle>
          <a:p>
            <a:endParaRPr lang="tr-TR"/>
          </a:p>
        </p:txBody>
      </p:sp>
      <p:sp>
        <p:nvSpPr>
          <p:cNvPr id="6" name="5 Altbilgi Yer Tutucusu"/>
          <p:cNvSpPr>
            <a:spLocks noGrp="1"/>
          </p:cNvSpPr>
          <p:nvPr>
            <p:ph type="ftr" idx="11"/>
          </p:nvPr>
        </p:nvSpPr>
        <p:spPr/>
        <p:txBody>
          <a:bodyPr/>
          <a:lstStyle>
            <a:lvl1pPr>
              <a:defRPr/>
            </a:lvl1pPr>
          </a:lstStyle>
          <a:p>
            <a:endParaRPr lang="tr-TR"/>
          </a:p>
        </p:txBody>
      </p:sp>
      <p:sp>
        <p:nvSpPr>
          <p:cNvPr id="7" name="6 Slayt Numarası Yer Tutucusu"/>
          <p:cNvSpPr>
            <a:spLocks noGrp="1"/>
          </p:cNvSpPr>
          <p:nvPr>
            <p:ph type="sldNum" idx="12"/>
          </p:nvPr>
        </p:nvSpPr>
        <p:spPr/>
        <p:txBody>
          <a:bodyPr/>
          <a:lstStyle>
            <a:lvl1pPr>
              <a:defRPr/>
            </a:lvl1pPr>
          </a:lstStyle>
          <a:p>
            <a:fld id="{BBD0B444-9400-43BE-9EB6-B2943294C051}" type="slidenum">
              <a:rPr lang="tr-T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idx="10"/>
          </p:nvPr>
        </p:nvSpPr>
        <p:spPr/>
        <p:txBody>
          <a:bodyPr/>
          <a:lstStyle>
            <a:lvl1pPr>
              <a:defRPr/>
            </a:lvl1pPr>
          </a:lstStyle>
          <a:p>
            <a:endParaRPr lang="tr-TR"/>
          </a:p>
        </p:txBody>
      </p:sp>
      <p:sp>
        <p:nvSpPr>
          <p:cNvPr id="8" name="7 Altbilgi Yer Tutucusu"/>
          <p:cNvSpPr>
            <a:spLocks noGrp="1"/>
          </p:cNvSpPr>
          <p:nvPr>
            <p:ph type="ftr" idx="11"/>
          </p:nvPr>
        </p:nvSpPr>
        <p:spPr/>
        <p:txBody>
          <a:bodyPr/>
          <a:lstStyle>
            <a:lvl1pPr>
              <a:defRPr/>
            </a:lvl1pPr>
          </a:lstStyle>
          <a:p>
            <a:endParaRPr lang="tr-TR"/>
          </a:p>
        </p:txBody>
      </p:sp>
      <p:sp>
        <p:nvSpPr>
          <p:cNvPr id="9" name="8 Slayt Numarası Yer Tutucusu"/>
          <p:cNvSpPr>
            <a:spLocks noGrp="1"/>
          </p:cNvSpPr>
          <p:nvPr>
            <p:ph type="sldNum" idx="12"/>
          </p:nvPr>
        </p:nvSpPr>
        <p:spPr/>
        <p:txBody>
          <a:bodyPr/>
          <a:lstStyle>
            <a:lvl1pPr>
              <a:defRPr/>
            </a:lvl1pPr>
          </a:lstStyle>
          <a:p>
            <a:fld id="{DBDF872F-AFF1-49FA-A088-BAD6A9BAE43D}" type="slidenum">
              <a:rPr lang="tr-T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idx="10"/>
          </p:nvPr>
        </p:nvSpPr>
        <p:spPr/>
        <p:txBody>
          <a:bodyPr/>
          <a:lstStyle>
            <a:lvl1pPr>
              <a:defRPr/>
            </a:lvl1pPr>
          </a:lstStyle>
          <a:p>
            <a:endParaRPr lang="tr-TR"/>
          </a:p>
        </p:txBody>
      </p:sp>
      <p:sp>
        <p:nvSpPr>
          <p:cNvPr id="4" name="3 Altbilgi Yer Tutucusu"/>
          <p:cNvSpPr>
            <a:spLocks noGrp="1"/>
          </p:cNvSpPr>
          <p:nvPr>
            <p:ph type="ftr" idx="11"/>
          </p:nvPr>
        </p:nvSpPr>
        <p:spPr/>
        <p:txBody>
          <a:bodyPr/>
          <a:lstStyle>
            <a:lvl1pPr>
              <a:defRPr/>
            </a:lvl1pPr>
          </a:lstStyle>
          <a:p>
            <a:endParaRPr lang="tr-TR"/>
          </a:p>
        </p:txBody>
      </p:sp>
      <p:sp>
        <p:nvSpPr>
          <p:cNvPr id="5" name="4 Slayt Numarası Yer Tutucusu"/>
          <p:cNvSpPr>
            <a:spLocks noGrp="1"/>
          </p:cNvSpPr>
          <p:nvPr>
            <p:ph type="sldNum" idx="12"/>
          </p:nvPr>
        </p:nvSpPr>
        <p:spPr/>
        <p:txBody>
          <a:bodyPr/>
          <a:lstStyle>
            <a:lvl1pPr>
              <a:defRPr/>
            </a:lvl1pPr>
          </a:lstStyle>
          <a:p>
            <a:fld id="{DFFC33E0-8C59-4A73-81E7-DF64AB6EF247}" type="slidenum">
              <a:rPr lang="tr-T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idx="10"/>
          </p:nvPr>
        </p:nvSpPr>
        <p:spPr/>
        <p:txBody>
          <a:bodyPr/>
          <a:lstStyle>
            <a:lvl1pPr>
              <a:defRPr/>
            </a:lvl1pPr>
          </a:lstStyle>
          <a:p>
            <a:endParaRPr lang="tr-TR"/>
          </a:p>
        </p:txBody>
      </p:sp>
      <p:sp>
        <p:nvSpPr>
          <p:cNvPr id="3" name="2 Altbilgi Yer Tutucusu"/>
          <p:cNvSpPr>
            <a:spLocks noGrp="1"/>
          </p:cNvSpPr>
          <p:nvPr>
            <p:ph type="ftr" idx="11"/>
          </p:nvPr>
        </p:nvSpPr>
        <p:spPr/>
        <p:txBody>
          <a:bodyPr/>
          <a:lstStyle>
            <a:lvl1pPr>
              <a:defRPr/>
            </a:lvl1pPr>
          </a:lstStyle>
          <a:p>
            <a:endParaRPr lang="tr-TR"/>
          </a:p>
        </p:txBody>
      </p:sp>
      <p:sp>
        <p:nvSpPr>
          <p:cNvPr id="4" name="3 Slayt Numarası Yer Tutucusu"/>
          <p:cNvSpPr>
            <a:spLocks noGrp="1"/>
          </p:cNvSpPr>
          <p:nvPr>
            <p:ph type="sldNum" idx="12"/>
          </p:nvPr>
        </p:nvSpPr>
        <p:spPr/>
        <p:txBody>
          <a:bodyPr/>
          <a:lstStyle>
            <a:lvl1pPr>
              <a:defRPr/>
            </a:lvl1pPr>
          </a:lstStyle>
          <a:p>
            <a:fld id="{B902CA4A-9814-4E68-8D7A-4CBD50A57F6C}" type="slidenum">
              <a:rPr lang="tr-T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idx="10"/>
          </p:nvPr>
        </p:nvSpPr>
        <p:spPr/>
        <p:txBody>
          <a:bodyPr/>
          <a:lstStyle>
            <a:lvl1pPr>
              <a:defRPr/>
            </a:lvl1pPr>
          </a:lstStyle>
          <a:p>
            <a:endParaRPr lang="tr-TR"/>
          </a:p>
        </p:txBody>
      </p:sp>
      <p:sp>
        <p:nvSpPr>
          <p:cNvPr id="6" name="5 Altbilgi Yer Tutucusu"/>
          <p:cNvSpPr>
            <a:spLocks noGrp="1"/>
          </p:cNvSpPr>
          <p:nvPr>
            <p:ph type="ftr" idx="11"/>
          </p:nvPr>
        </p:nvSpPr>
        <p:spPr/>
        <p:txBody>
          <a:bodyPr/>
          <a:lstStyle>
            <a:lvl1pPr>
              <a:defRPr/>
            </a:lvl1pPr>
          </a:lstStyle>
          <a:p>
            <a:endParaRPr lang="tr-TR"/>
          </a:p>
        </p:txBody>
      </p:sp>
      <p:sp>
        <p:nvSpPr>
          <p:cNvPr id="7" name="6 Slayt Numarası Yer Tutucusu"/>
          <p:cNvSpPr>
            <a:spLocks noGrp="1"/>
          </p:cNvSpPr>
          <p:nvPr>
            <p:ph type="sldNum" idx="12"/>
          </p:nvPr>
        </p:nvSpPr>
        <p:spPr/>
        <p:txBody>
          <a:bodyPr/>
          <a:lstStyle>
            <a:lvl1pPr>
              <a:defRPr/>
            </a:lvl1pPr>
          </a:lstStyle>
          <a:p>
            <a:fld id="{1B12CDD0-143F-4394-B136-9A4C7C6CA608}" type="slidenum">
              <a:rPr lang="tr-T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idx="10"/>
          </p:nvPr>
        </p:nvSpPr>
        <p:spPr/>
        <p:txBody>
          <a:bodyPr/>
          <a:lstStyle>
            <a:lvl1pPr>
              <a:defRPr/>
            </a:lvl1pPr>
          </a:lstStyle>
          <a:p>
            <a:endParaRPr lang="tr-TR"/>
          </a:p>
        </p:txBody>
      </p:sp>
      <p:sp>
        <p:nvSpPr>
          <p:cNvPr id="6" name="5 Altbilgi Yer Tutucusu"/>
          <p:cNvSpPr>
            <a:spLocks noGrp="1"/>
          </p:cNvSpPr>
          <p:nvPr>
            <p:ph type="ftr" idx="11"/>
          </p:nvPr>
        </p:nvSpPr>
        <p:spPr/>
        <p:txBody>
          <a:bodyPr/>
          <a:lstStyle>
            <a:lvl1pPr>
              <a:defRPr/>
            </a:lvl1pPr>
          </a:lstStyle>
          <a:p>
            <a:endParaRPr lang="tr-TR"/>
          </a:p>
        </p:txBody>
      </p:sp>
      <p:sp>
        <p:nvSpPr>
          <p:cNvPr id="7" name="6 Slayt Numarası Yer Tutucusu"/>
          <p:cNvSpPr>
            <a:spLocks noGrp="1"/>
          </p:cNvSpPr>
          <p:nvPr>
            <p:ph type="sldNum" idx="12"/>
          </p:nvPr>
        </p:nvSpPr>
        <p:spPr/>
        <p:txBody>
          <a:bodyPr/>
          <a:lstStyle>
            <a:lvl1pPr>
              <a:defRPr/>
            </a:lvl1pPr>
          </a:lstStyle>
          <a:p>
            <a:fld id="{F57F92DB-D92B-4615-8979-012A7497A182}" type="slidenum">
              <a:rPr lang="tr-T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025" name="Freeform 1"/>
          <p:cNvSpPr>
            <a:spLocks noChangeArrowheads="1"/>
          </p:cNvSpPr>
          <p:nvPr/>
        </p:nvSpPr>
        <p:spPr bwMode="auto">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rgbClr val="0088E4"/>
              </a:gs>
              <a:gs pos="100000">
                <a:srgbClr val="0077C7"/>
              </a:gs>
            </a:gsLst>
            <a:lin ang="18900000" scaled="1"/>
          </a:gradFill>
          <a:ln w="9525" cap="flat">
            <a:noFill/>
            <a:round/>
            <a:headEnd/>
            <a:tailEnd/>
          </a:ln>
          <a:effectLst/>
        </p:spPr>
        <p:txBody>
          <a:bodyPr wrap="none" anchor="ctr"/>
          <a:lstStyle/>
          <a:p>
            <a:endParaRPr lang="tr-TR"/>
          </a:p>
        </p:txBody>
      </p:sp>
      <p:grpSp>
        <p:nvGrpSpPr>
          <p:cNvPr id="1026" name="Group 2"/>
          <p:cNvGrpSpPr>
            <a:grpSpLocks/>
          </p:cNvGrpSpPr>
          <p:nvPr/>
        </p:nvGrpSpPr>
        <p:grpSpPr bwMode="auto">
          <a:xfrm>
            <a:off x="3175" y="4267200"/>
            <a:ext cx="9139238" cy="2589213"/>
            <a:chOff x="2" y="2688"/>
            <a:chExt cx="5757" cy="1631"/>
          </a:xfrm>
        </p:grpSpPr>
        <p:sp>
          <p:nvSpPr>
            <p:cNvPr id="1027" name="Freeform 3"/>
            <p:cNvSpPr>
              <a:spLocks noChangeArrowheads="1"/>
            </p:cNvSpPr>
            <p:nvPr/>
          </p:nvSpPr>
          <p:spPr bwMode="auto">
            <a:xfrm>
              <a:off x="2" y="2688"/>
              <a:ext cx="5757" cy="1631"/>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grpSp>
          <p:nvGrpSpPr>
            <p:cNvPr id="1028" name="Group 4"/>
            <p:cNvGrpSpPr>
              <a:grpSpLocks/>
            </p:cNvGrpSpPr>
            <p:nvPr/>
          </p:nvGrpSpPr>
          <p:grpSpPr bwMode="auto">
            <a:xfrm>
              <a:off x="3528" y="3715"/>
              <a:ext cx="791" cy="520"/>
              <a:chOff x="3528" y="3715"/>
              <a:chExt cx="791" cy="520"/>
            </a:xfrm>
          </p:grpSpPr>
          <p:sp>
            <p:nvSpPr>
              <p:cNvPr id="1029" name="Oval 5"/>
              <p:cNvSpPr>
                <a:spLocks noChangeArrowheads="1"/>
              </p:cNvSpPr>
              <p:nvPr/>
            </p:nvSpPr>
            <p:spPr bwMode="auto">
              <a:xfrm>
                <a:off x="3687" y="3810"/>
                <a:ext cx="531" cy="326"/>
              </a:xfrm>
              <a:prstGeom prst="ellipse">
                <a:avLst/>
              </a:prstGeom>
              <a:gradFill rotWithShape="0">
                <a:gsLst>
                  <a:gs pos="0">
                    <a:srgbClr val="0088E4"/>
                  </a:gs>
                  <a:gs pos="100000">
                    <a:srgbClr val="007BCE"/>
                  </a:gs>
                </a:gsLst>
                <a:path path="shape">
                  <a:fillToRect l="50000" t="50000" r="50000" b="50000"/>
                </a:path>
              </a:gradFill>
              <a:ln w="9525" cap="flat">
                <a:noFill/>
                <a:round/>
                <a:headEnd/>
                <a:tailEnd/>
              </a:ln>
              <a:effectLst/>
            </p:spPr>
            <p:txBody>
              <a:bodyPr wrap="none" anchor="ctr"/>
              <a:lstStyle/>
              <a:p>
                <a:endParaRPr lang="tr-TR"/>
              </a:p>
            </p:txBody>
          </p:sp>
          <p:sp>
            <p:nvSpPr>
              <p:cNvPr id="1030" name="Oval 6"/>
              <p:cNvSpPr>
                <a:spLocks noChangeArrowheads="1"/>
              </p:cNvSpPr>
              <p:nvPr/>
            </p:nvSpPr>
            <p:spPr bwMode="auto">
              <a:xfrm>
                <a:off x="3727" y="3840"/>
                <a:ext cx="451" cy="274"/>
              </a:xfrm>
              <a:prstGeom prst="ellipse">
                <a:avLst/>
              </a:prstGeom>
              <a:gradFill rotWithShape="0">
                <a:gsLst>
                  <a:gs pos="0">
                    <a:srgbClr val="007BCE"/>
                  </a:gs>
                  <a:gs pos="100000">
                    <a:srgbClr val="0088E4"/>
                  </a:gs>
                </a:gsLst>
                <a:lin ang="5400000" scaled="1"/>
              </a:gradFill>
              <a:ln w="9525" cap="flat">
                <a:noFill/>
                <a:round/>
                <a:headEnd/>
                <a:tailEnd/>
              </a:ln>
              <a:effectLst/>
            </p:spPr>
            <p:txBody>
              <a:bodyPr wrap="none" anchor="ctr"/>
              <a:lstStyle/>
              <a:p>
                <a:endParaRPr lang="tr-TR"/>
              </a:p>
            </p:txBody>
          </p:sp>
          <p:sp>
            <p:nvSpPr>
              <p:cNvPr id="1031" name="Oval 7"/>
              <p:cNvSpPr>
                <a:spLocks noChangeArrowheads="1"/>
              </p:cNvSpPr>
              <p:nvPr/>
            </p:nvSpPr>
            <p:spPr bwMode="auto">
              <a:xfrm>
                <a:off x="3783" y="3872"/>
                <a:ext cx="343" cy="206"/>
              </a:xfrm>
              <a:prstGeom prst="ellipse">
                <a:avLst/>
              </a:pr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1032" name="Oval 8"/>
              <p:cNvSpPr>
                <a:spLocks noChangeArrowheads="1"/>
              </p:cNvSpPr>
              <p:nvPr/>
            </p:nvSpPr>
            <p:spPr bwMode="auto">
              <a:xfrm>
                <a:off x="3823" y="3896"/>
                <a:ext cx="261" cy="158"/>
              </a:xfrm>
              <a:prstGeom prst="ellipse">
                <a:avLst/>
              </a:prstGeom>
              <a:gradFill rotWithShape="0">
                <a:gsLst>
                  <a:gs pos="0">
                    <a:srgbClr val="0083DB"/>
                  </a:gs>
                  <a:gs pos="100000">
                    <a:srgbClr val="0088E4"/>
                  </a:gs>
                </a:gsLst>
                <a:lin ang="5400000" scaled="1"/>
              </a:gradFill>
              <a:ln w="9525" cap="flat">
                <a:noFill/>
                <a:round/>
                <a:headEnd/>
                <a:tailEnd/>
              </a:ln>
              <a:effectLst/>
            </p:spPr>
            <p:txBody>
              <a:bodyPr wrap="none" anchor="ctr"/>
              <a:lstStyle/>
              <a:p>
                <a:endParaRPr lang="tr-TR"/>
              </a:p>
            </p:txBody>
          </p:sp>
          <p:sp>
            <p:nvSpPr>
              <p:cNvPr id="1033" name="Oval 9"/>
              <p:cNvSpPr>
                <a:spLocks noChangeArrowheads="1"/>
              </p:cNvSpPr>
              <p:nvPr/>
            </p:nvSpPr>
            <p:spPr bwMode="auto">
              <a:xfrm>
                <a:off x="3857" y="3922"/>
                <a:ext cx="191" cy="106"/>
              </a:xfrm>
              <a:prstGeom prst="ellipse">
                <a:avLst/>
              </a:pr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1034" name="Freeform 10"/>
              <p:cNvSpPr>
                <a:spLocks noChangeArrowheads="1"/>
              </p:cNvSpPr>
              <p:nvPr/>
            </p:nvSpPr>
            <p:spPr bwMode="auto">
              <a:xfrm>
                <a:off x="3576" y="3715"/>
                <a:ext cx="382" cy="160"/>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rgbClr val="007FD5"/>
                  </a:gs>
                  <a:gs pos="100000">
                    <a:srgbClr val="0088E4"/>
                  </a:gs>
                </a:gsLst>
                <a:lin ang="5400000" scaled="1"/>
              </a:gradFill>
              <a:ln w="9525" cap="flat">
                <a:noFill/>
                <a:round/>
                <a:headEnd/>
                <a:tailEnd/>
              </a:ln>
              <a:effectLst/>
            </p:spPr>
            <p:txBody>
              <a:bodyPr wrap="none" anchor="ctr"/>
              <a:lstStyle/>
              <a:p>
                <a:endParaRPr lang="tr-TR"/>
              </a:p>
            </p:txBody>
          </p:sp>
          <p:sp>
            <p:nvSpPr>
              <p:cNvPr id="1035" name="Freeform 11"/>
              <p:cNvSpPr>
                <a:spLocks noChangeArrowheads="1"/>
              </p:cNvSpPr>
              <p:nvPr/>
            </p:nvSpPr>
            <p:spPr bwMode="auto">
              <a:xfrm>
                <a:off x="3696" y="4170"/>
                <a:ext cx="443" cy="65"/>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rgbClr val="0072C0"/>
                  </a:gs>
                  <a:gs pos="100000">
                    <a:srgbClr val="0088E4"/>
                  </a:gs>
                </a:gsLst>
                <a:lin ang="18900000" scaled="1"/>
              </a:gradFill>
              <a:ln w="9525" cap="flat">
                <a:noFill/>
                <a:round/>
                <a:headEnd/>
                <a:tailEnd/>
              </a:ln>
              <a:effectLst/>
            </p:spPr>
            <p:txBody>
              <a:bodyPr wrap="none" anchor="ctr"/>
              <a:lstStyle/>
              <a:p>
                <a:endParaRPr lang="tr-TR"/>
              </a:p>
            </p:txBody>
          </p:sp>
          <p:sp>
            <p:nvSpPr>
              <p:cNvPr id="1036" name="Freeform 12"/>
              <p:cNvSpPr>
                <a:spLocks noChangeArrowheads="1"/>
              </p:cNvSpPr>
              <p:nvPr/>
            </p:nvSpPr>
            <p:spPr bwMode="auto">
              <a:xfrm>
                <a:off x="3528" y="3906"/>
                <a:ext cx="88" cy="215"/>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rgbClr val="0088E4"/>
                  </a:gs>
                  <a:gs pos="100000">
                    <a:srgbClr val="0077C7"/>
                  </a:gs>
                </a:gsLst>
                <a:lin ang="5400000" scaled="1"/>
              </a:gradFill>
              <a:ln w="9525" cap="flat">
                <a:noFill/>
                <a:round/>
                <a:headEnd/>
                <a:tailEnd/>
              </a:ln>
              <a:effectLst/>
            </p:spPr>
            <p:txBody>
              <a:bodyPr wrap="none" anchor="ctr"/>
              <a:lstStyle/>
              <a:p>
                <a:endParaRPr lang="tr-TR"/>
              </a:p>
            </p:txBody>
          </p:sp>
          <p:sp>
            <p:nvSpPr>
              <p:cNvPr id="1037" name="Freeform 13"/>
              <p:cNvSpPr>
                <a:spLocks noChangeArrowheads="1"/>
              </p:cNvSpPr>
              <p:nvPr/>
            </p:nvSpPr>
            <p:spPr bwMode="auto">
              <a:xfrm>
                <a:off x="3570" y="3745"/>
                <a:ext cx="749" cy="460"/>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rgbClr val="007BCE"/>
                  </a:gs>
                  <a:gs pos="100000">
                    <a:srgbClr val="0088E4"/>
                  </a:gs>
                </a:gsLst>
                <a:path path="rect">
                  <a:fillToRect l="50000" t="50000" r="50000" b="50000"/>
                </a:path>
              </a:gradFill>
              <a:ln w="9525" cap="flat">
                <a:noFill/>
                <a:round/>
                <a:headEnd/>
                <a:tailEnd/>
              </a:ln>
              <a:effectLst/>
            </p:spPr>
            <p:txBody>
              <a:bodyPr wrap="none" anchor="ctr"/>
              <a:lstStyle/>
              <a:p>
                <a:endParaRPr lang="tr-TR"/>
              </a:p>
            </p:txBody>
          </p:sp>
          <p:sp>
            <p:nvSpPr>
              <p:cNvPr id="1038" name="Freeform 14"/>
              <p:cNvSpPr>
                <a:spLocks noChangeArrowheads="1"/>
              </p:cNvSpPr>
              <p:nvPr/>
            </p:nvSpPr>
            <p:spPr bwMode="auto">
              <a:xfrm>
                <a:off x="4038" y="3721"/>
                <a:ext cx="95" cy="29"/>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rgbClr val="0088E4"/>
                  </a:gs>
                  <a:gs pos="100000">
                    <a:srgbClr val="0077C7"/>
                  </a:gs>
                </a:gsLst>
                <a:lin ang="0" scaled="1"/>
              </a:gradFill>
              <a:ln w="9525" cap="flat">
                <a:noFill/>
                <a:round/>
                <a:headEnd/>
                <a:tailEnd/>
              </a:ln>
              <a:effectLst/>
            </p:spPr>
            <p:txBody>
              <a:bodyPr wrap="none" anchor="ctr"/>
              <a:lstStyle/>
              <a:p>
                <a:endParaRPr lang="tr-TR"/>
              </a:p>
            </p:txBody>
          </p:sp>
          <p:sp>
            <p:nvSpPr>
              <p:cNvPr id="1039" name="Oval 15"/>
              <p:cNvSpPr>
                <a:spLocks noChangeArrowheads="1"/>
              </p:cNvSpPr>
              <p:nvPr/>
            </p:nvSpPr>
            <p:spPr bwMode="auto">
              <a:xfrm>
                <a:off x="3911" y="3948"/>
                <a:ext cx="83" cy="52"/>
              </a:xfrm>
              <a:prstGeom prst="ellipse">
                <a:avLst/>
              </a:prstGeom>
              <a:gradFill rotWithShape="0">
                <a:gsLst>
                  <a:gs pos="0">
                    <a:srgbClr val="007FD5"/>
                  </a:gs>
                  <a:gs pos="100000">
                    <a:srgbClr val="0088E4"/>
                  </a:gs>
                </a:gsLst>
                <a:lin ang="5400000" scaled="1"/>
              </a:gradFill>
              <a:ln w="9525" cap="flat">
                <a:noFill/>
                <a:round/>
                <a:headEnd/>
                <a:tailEnd/>
              </a:ln>
              <a:effectLst/>
            </p:spPr>
            <p:txBody>
              <a:bodyPr wrap="none" anchor="ctr"/>
              <a:lstStyle/>
              <a:p>
                <a:endParaRPr lang="tr-TR"/>
              </a:p>
            </p:txBody>
          </p:sp>
        </p:grpSp>
        <p:grpSp>
          <p:nvGrpSpPr>
            <p:cNvPr id="1040" name="Group 16"/>
            <p:cNvGrpSpPr>
              <a:grpSpLocks/>
            </p:cNvGrpSpPr>
            <p:nvPr/>
          </p:nvGrpSpPr>
          <p:grpSpPr bwMode="auto">
            <a:xfrm>
              <a:off x="1776" y="3631"/>
              <a:ext cx="1625" cy="682"/>
              <a:chOff x="1776" y="3631"/>
              <a:chExt cx="1625" cy="682"/>
            </a:xfrm>
          </p:grpSpPr>
          <p:sp>
            <p:nvSpPr>
              <p:cNvPr id="1041" name="Oval 17"/>
              <p:cNvSpPr>
                <a:spLocks noChangeArrowheads="1"/>
              </p:cNvSpPr>
              <p:nvPr/>
            </p:nvSpPr>
            <p:spPr bwMode="auto">
              <a:xfrm>
                <a:off x="2268" y="3934"/>
                <a:ext cx="637" cy="376"/>
              </a:xfrm>
              <a:prstGeom prst="ellipse">
                <a:avLst/>
              </a:prstGeom>
              <a:gradFill rotWithShape="0">
                <a:gsLst>
                  <a:gs pos="0">
                    <a:srgbClr val="0077C7"/>
                  </a:gs>
                  <a:gs pos="100000">
                    <a:srgbClr val="0088E4"/>
                  </a:gs>
                </a:gsLst>
                <a:lin ang="2700000" scaled="1"/>
              </a:gradFill>
              <a:ln w="9525" cap="flat">
                <a:noFill/>
                <a:round/>
                <a:headEnd/>
                <a:tailEnd/>
              </a:ln>
              <a:effectLst/>
            </p:spPr>
            <p:txBody>
              <a:bodyPr wrap="none" anchor="ctr"/>
              <a:lstStyle/>
              <a:p>
                <a:endParaRPr lang="tr-TR"/>
              </a:p>
            </p:txBody>
          </p:sp>
          <p:sp>
            <p:nvSpPr>
              <p:cNvPr id="1042" name="Oval 18"/>
              <p:cNvSpPr>
                <a:spLocks noChangeArrowheads="1"/>
              </p:cNvSpPr>
              <p:nvPr/>
            </p:nvSpPr>
            <p:spPr bwMode="auto">
              <a:xfrm>
                <a:off x="2314" y="3958"/>
                <a:ext cx="542" cy="331"/>
              </a:xfrm>
              <a:prstGeom prst="ellipse">
                <a:avLst/>
              </a:prstGeom>
              <a:gradFill rotWithShape="0">
                <a:gsLst>
                  <a:gs pos="0">
                    <a:srgbClr val="0088E4"/>
                  </a:gs>
                  <a:gs pos="100000">
                    <a:srgbClr val="0077C7"/>
                  </a:gs>
                </a:gsLst>
                <a:lin ang="2700000" scaled="1"/>
              </a:gradFill>
              <a:ln w="9525" cap="flat">
                <a:noFill/>
                <a:round/>
                <a:headEnd/>
                <a:tailEnd/>
              </a:ln>
              <a:effectLst/>
            </p:spPr>
            <p:txBody>
              <a:bodyPr wrap="none" anchor="ctr"/>
              <a:lstStyle/>
              <a:p>
                <a:endParaRPr lang="tr-TR"/>
              </a:p>
            </p:txBody>
          </p:sp>
          <p:sp>
            <p:nvSpPr>
              <p:cNvPr id="1043" name="Oval 19"/>
              <p:cNvSpPr>
                <a:spLocks noChangeArrowheads="1"/>
              </p:cNvSpPr>
              <p:nvPr/>
            </p:nvSpPr>
            <p:spPr bwMode="auto">
              <a:xfrm>
                <a:off x="2341" y="3979"/>
                <a:ext cx="500" cy="298"/>
              </a:xfrm>
              <a:prstGeom prst="ellipse">
                <a:avLst/>
              </a:prstGeom>
              <a:gradFill rotWithShape="0">
                <a:gsLst>
                  <a:gs pos="0">
                    <a:srgbClr val="007BCE"/>
                  </a:gs>
                  <a:gs pos="100000">
                    <a:srgbClr val="0088E4"/>
                  </a:gs>
                </a:gsLst>
                <a:lin ang="2700000" scaled="1"/>
              </a:gradFill>
              <a:ln w="9525" cap="flat">
                <a:noFill/>
                <a:round/>
                <a:headEnd/>
                <a:tailEnd/>
              </a:ln>
              <a:effectLst/>
            </p:spPr>
            <p:txBody>
              <a:bodyPr wrap="none" anchor="ctr"/>
              <a:lstStyle/>
              <a:p>
                <a:endParaRPr lang="tr-TR"/>
              </a:p>
            </p:txBody>
          </p:sp>
          <p:sp>
            <p:nvSpPr>
              <p:cNvPr id="1044" name="Oval 20"/>
              <p:cNvSpPr>
                <a:spLocks noChangeArrowheads="1"/>
              </p:cNvSpPr>
              <p:nvPr/>
            </p:nvSpPr>
            <p:spPr bwMode="auto">
              <a:xfrm>
                <a:off x="2368" y="3997"/>
                <a:ext cx="443" cy="257"/>
              </a:xfrm>
              <a:prstGeom prst="ellipse">
                <a:avLst/>
              </a:prstGeom>
              <a:gradFill rotWithShape="0">
                <a:gsLst>
                  <a:gs pos="0">
                    <a:srgbClr val="0077C7"/>
                  </a:gs>
                  <a:gs pos="100000">
                    <a:srgbClr val="0088E4"/>
                  </a:gs>
                </a:gsLst>
                <a:lin ang="5400000" scaled="1"/>
              </a:gradFill>
              <a:ln w="9525" cap="flat">
                <a:noFill/>
                <a:round/>
                <a:headEnd/>
                <a:tailEnd/>
              </a:ln>
              <a:effectLst/>
            </p:spPr>
            <p:txBody>
              <a:bodyPr wrap="none" anchor="ctr"/>
              <a:lstStyle/>
              <a:p>
                <a:endParaRPr lang="tr-TR"/>
              </a:p>
            </p:txBody>
          </p:sp>
          <p:sp>
            <p:nvSpPr>
              <p:cNvPr id="1045" name="Oval 21"/>
              <p:cNvSpPr>
                <a:spLocks noChangeArrowheads="1"/>
              </p:cNvSpPr>
              <p:nvPr/>
            </p:nvSpPr>
            <p:spPr bwMode="auto">
              <a:xfrm>
                <a:off x="2385" y="4005"/>
                <a:ext cx="412" cy="239"/>
              </a:xfrm>
              <a:prstGeom prst="ellipse">
                <a:avLst/>
              </a:prstGeom>
              <a:gradFill rotWithShape="0">
                <a:gsLst>
                  <a:gs pos="0">
                    <a:srgbClr val="007FD5"/>
                  </a:gs>
                  <a:gs pos="100000">
                    <a:srgbClr val="0088E4"/>
                  </a:gs>
                </a:gsLst>
                <a:lin ang="5400000" scaled="1"/>
              </a:gradFill>
              <a:ln w="9525" cap="flat">
                <a:noFill/>
                <a:round/>
                <a:headEnd/>
                <a:tailEnd/>
              </a:ln>
              <a:effectLst/>
            </p:spPr>
            <p:txBody>
              <a:bodyPr wrap="none" anchor="ctr"/>
              <a:lstStyle/>
              <a:p>
                <a:endParaRPr lang="tr-TR"/>
              </a:p>
            </p:txBody>
          </p:sp>
          <p:sp>
            <p:nvSpPr>
              <p:cNvPr id="1046" name="Oval 22"/>
              <p:cNvSpPr>
                <a:spLocks noChangeArrowheads="1"/>
              </p:cNvSpPr>
              <p:nvPr/>
            </p:nvSpPr>
            <p:spPr bwMode="auto">
              <a:xfrm>
                <a:off x="2437" y="4026"/>
                <a:ext cx="305" cy="191"/>
              </a:xfrm>
              <a:prstGeom prst="ellipse">
                <a:avLst/>
              </a:prstGeom>
              <a:gradFill rotWithShape="0">
                <a:gsLst>
                  <a:gs pos="0">
                    <a:srgbClr val="0077C7"/>
                  </a:gs>
                  <a:gs pos="100000">
                    <a:srgbClr val="0088E4"/>
                  </a:gs>
                </a:gsLst>
                <a:lin ang="5400000" scaled="1"/>
              </a:gradFill>
              <a:ln w="9525" cap="flat">
                <a:noFill/>
                <a:round/>
                <a:headEnd/>
                <a:tailEnd/>
              </a:ln>
              <a:effectLst/>
            </p:spPr>
            <p:txBody>
              <a:bodyPr wrap="none" anchor="ctr"/>
              <a:lstStyle/>
              <a:p>
                <a:endParaRPr lang="tr-TR"/>
              </a:p>
            </p:txBody>
          </p:sp>
          <p:sp>
            <p:nvSpPr>
              <p:cNvPr id="1047" name="Oval 23"/>
              <p:cNvSpPr>
                <a:spLocks noChangeArrowheads="1"/>
              </p:cNvSpPr>
              <p:nvPr/>
            </p:nvSpPr>
            <p:spPr bwMode="auto">
              <a:xfrm>
                <a:off x="2476" y="4056"/>
                <a:ext cx="226" cy="134"/>
              </a:xfrm>
              <a:prstGeom prst="ellipse">
                <a:avLst/>
              </a:prstGeom>
              <a:gradFill rotWithShape="0">
                <a:gsLst>
                  <a:gs pos="0">
                    <a:srgbClr val="0088E4"/>
                  </a:gs>
                  <a:gs pos="100000">
                    <a:srgbClr val="007BCE"/>
                  </a:gs>
                </a:gsLst>
                <a:lin ang="2700000" scaled="1"/>
              </a:gradFill>
              <a:ln w="9525" cap="flat">
                <a:noFill/>
                <a:round/>
                <a:headEnd/>
                <a:tailEnd/>
              </a:ln>
              <a:effectLst/>
            </p:spPr>
            <p:txBody>
              <a:bodyPr wrap="none" anchor="ctr"/>
              <a:lstStyle/>
              <a:p>
                <a:endParaRPr lang="tr-TR"/>
              </a:p>
            </p:txBody>
          </p:sp>
          <p:sp>
            <p:nvSpPr>
              <p:cNvPr id="1048" name="Oval 24"/>
              <p:cNvSpPr>
                <a:spLocks noChangeArrowheads="1"/>
              </p:cNvSpPr>
              <p:nvPr/>
            </p:nvSpPr>
            <p:spPr bwMode="auto">
              <a:xfrm>
                <a:off x="2542" y="4097"/>
                <a:ext cx="89" cy="59"/>
              </a:xfrm>
              <a:prstGeom prst="ellipse">
                <a:avLst/>
              </a:prstGeom>
              <a:gradFill rotWithShape="0">
                <a:gsLst>
                  <a:gs pos="0">
                    <a:srgbClr val="0088E4"/>
                  </a:gs>
                  <a:gs pos="100000">
                    <a:srgbClr val="007BCE"/>
                  </a:gs>
                </a:gsLst>
                <a:lin ang="0" scaled="1"/>
              </a:gradFill>
              <a:ln w="9525" cap="flat">
                <a:noFill/>
                <a:round/>
                <a:headEnd/>
                <a:tailEnd/>
              </a:ln>
              <a:effectLst/>
            </p:spPr>
            <p:txBody>
              <a:bodyPr wrap="none" anchor="ctr"/>
              <a:lstStyle/>
              <a:p>
                <a:endParaRPr lang="tr-TR"/>
              </a:p>
            </p:txBody>
          </p:sp>
          <p:sp>
            <p:nvSpPr>
              <p:cNvPr id="1049" name="Freeform 25"/>
              <p:cNvSpPr>
                <a:spLocks noChangeArrowheads="1"/>
              </p:cNvSpPr>
              <p:nvPr/>
            </p:nvSpPr>
            <p:spPr bwMode="auto">
              <a:xfrm>
                <a:off x="2585" y="3822"/>
                <a:ext cx="448" cy="185"/>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rgbClr val="007BCE"/>
                  </a:gs>
                  <a:gs pos="100000">
                    <a:srgbClr val="0088E4"/>
                  </a:gs>
                </a:gsLst>
                <a:lin ang="5400000" scaled="1"/>
              </a:gradFill>
              <a:ln w="9525" cap="flat">
                <a:noFill/>
                <a:round/>
                <a:headEnd/>
                <a:tailEnd/>
              </a:ln>
              <a:effectLst/>
            </p:spPr>
            <p:txBody>
              <a:bodyPr wrap="none" anchor="ctr"/>
              <a:lstStyle/>
              <a:p>
                <a:endParaRPr lang="tr-TR"/>
              </a:p>
            </p:txBody>
          </p:sp>
          <p:sp>
            <p:nvSpPr>
              <p:cNvPr id="1050" name="Freeform 26"/>
              <p:cNvSpPr>
                <a:spLocks noChangeArrowheads="1"/>
              </p:cNvSpPr>
              <p:nvPr/>
            </p:nvSpPr>
            <p:spPr bwMode="auto">
              <a:xfrm>
                <a:off x="2142" y="3852"/>
                <a:ext cx="891" cy="461"/>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rgbClr val="0088E4"/>
                  </a:gs>
                  <a:gs pos="100000">
                    <a:srgbClr val="0072C0"/>
                  </a:gs>
                </a:gsLst>
                <a:lin ang="2700000" scaled="1"/>
              </a:gradFill>
              <a:ln w="9525" cap="flat">
                <a:noFill/>
                <a:round/>
                <a:headEnd/>
                <a:tailEnd/>
              </a:ln>
              <a:effectLst/>
            </p:spPr>
            <p:txBody>
              <a:bodyPr wrap="none" anchor="ctr"/>
              <a:lstStyle/>
              <a:p>
                <a:endParaRPr lang="tr-TR"/>
              </a:p>
            </p:txBody>
          </p:sp>
          <p:sp>
            <p:nvSpPr>
              <p:cNvPr id="1051" name="Freeform 27"/>
              <p:cNvSpPr>
                <a:spLocks noChangeArrowheads="1"/>
              </p:cNvSpPr>
              <p:nvPr/>
            </p:nvSpPr>
            <p:spPr bwMode="auto">
              <a:xfrm>
                <a:off x="2082" y="3828"/>
                <a:ext cx="406" cy="485"/>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rgbClr val="0088E4"/>
                  </a:gs>
                  <a:gs pos="100000">
                    <a:srgbClr val="007BCE"/>
                  </a:gs>
                </a:gsLst>
                <a:lin ang="0" scaled="1"/>
              </a:gradFill>
              <a:ln w="9525" cap="flat">
                <a:noFill/>
                <a:round/>
                <a:headEnd/>
                <a:tailEnd/>
              </a:ln>
              <a:effectLst/>
            </p:spPr>
            <p:txBody>
              <a:bodyPr wrap="none" anchor="ctr"/>
              <a:lstStyle/>
              <a:p>
                <a:endParaRPr lang="tr-TR"/>
              </a:p>
            </p:txBody>
          </p:sp>
          <p:sp>
            <p:nvSpPr>
              <p:cNvPr id="1052" name="Freeform 28"/>
              <p:cNvSpPr>
                <a:spLocks noChangeArrowheads="1"/>
              </p:cNvSpPr>
              <p:nvPr/>
            </p:nvSpPr>
            <p:spPr bwMode="auto">
              <a:xfrm>
                <a:off x="2987" y="4044"/>
                <a:ext cx="107" cy="251"/>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rgbClr val="0088E4"/>
                  </a:gs>
                  <a:gs pos="100000">
                    <a:srgbClr val="006FBA"/>
                  </a:gs>
                </a:gsLst>
                <a:lin ang="5400000" scaled="1"/>
              </a:gradFill>
              <a:ln w="9525" cap="flat">
                <a:noFill/>
                <a:round/>
                <a:headEnd/>
                <a:tailEnd/>
              </a:ln>
              <a:effectLst/>
            </p:spPr>
            <p:txBody>
              <a:bodyPr wrap="none" anchor="ctr"/>
              <a:lstStyle/>
              <a:p>
                <a:endParaRPr lang="tr-TR"/>
              </a:p>
            </p:txBody>
          </p:sp>
          <p:sp>
            <p:nvSpPr>
              <p:cNvPr id="1053" name="Freeform 29"/>
              <p:cNvSpPr>
                <a:spLocks noChangeArrowheads="1"/>
              </p:cNvSpPr>
              <p:nvPr/>
            </p:nvSpPr>
            <p:spPr bwMode="auto">
              <a:xfrm>
                <a:off x="2068" y="3685"/>
                <a:ext cx="834" cy="149"/>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rgbClr val="0088E4"/>
              </a:solidFill>
              <a:ln w="9525" cap="flat">
                <a:noFill/>
                <a:round/>
                <a:headEnd/>
                <a:tailEnd/>
              </a:ln>
              <a:effectLst/>
            </p:spPr>
            <p:txBody>
              <a:bodyPr wrap="none" anchor="ctr"/>
              <a:lstStyle/>
              <a:p>
                <a:endParaRPr lang="tr-TR"/>
              </a:p>
            </p:txBody>
          </p:sp>
          <p:sp>
            <p:nvSpPr>
              <p:cNvPr id="1054" name="Freeform 30"/>
              <p:cNvSpPr>
                <a:spLocks noChangeArrowheads="1"/>
              </p:cNvSpPr>
              <p:nvPr/>
            </p:nvSpPr>
            <p:spPr bwMode="auto">
              <a:xfrm>
                <a:off x="1867" y="3853"/>
                <a:ext cx="170" cy="460"/>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rgbClr val="0088E4"/>
              </a:solidFill>
              <a:ln w="9525" cap="flat">
                <a:noFill/>
                <a:round/>
                <a:headEnd/>
                <a:tailEnd/>
              </a:ln>
              <a:effectLst/>
            </p:spPr>
            <p:txBody>
              <a:bodyPr wrap="none" anchor="ctr"/>
              <a:lstStyle/>
              <a:p>
                <a:endParaRPr lang="tr-TR"/>
              </a:p>
            </p:txBody>
          </p:sp>
          <p:sp>
            <p:nvSpPr>
              <p:cNvPr id="1055" name="Freeform 31"/>
              <p:cNvSpPr>
                <a:spLocks noChangeArrowheads="1"/>
              </p:cNvSpPr>
              <p:nvPr/>
            </p:nvSpPr>
            <p:spPr bwMode="auto">
              <a:xfrm>
                <a:off x="2951" y="3751"/>
                <a:ext cx="359" cy="562"/>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rgbClr val="0088E4"/>
                  </a:gs>
                  <a:gs pos="100000">
                    <a:srgbClr val="0077C7"/>
                  </a:gs>
                </a:gsLst>
                <a:lin ang="5400000" scaled="1"/>
              </a:gradFill>
              <a:ln w="9525" cap="flat">
                <a:noFill/>
                <a:round/>
                <a:headEnd/>
                <a:tailEnd/>
              </a:ln>
              <a:effectLst/>
            </p:spPr>
            <p:txBody>
              <a:bodyPr wrap="none" anchor="ctr"/>
              <a:lstStyle/>
              <a:p>
                <a:endParaRPr lang="tr-TR"/>
              </a:p>
            </p:txBody>
          </p:sp>
          <p:sp>
            <p:nvSpPr>
              <p:cNvPr id="1056" name="Freeform 32"/>
              <p:cNvSpPr>
                <a:spLocks noChangeArrowheads="1"/>
              </p:cNvSpPr>
              <p:nvPr/>
            </p:nvSpPr>
            <p:spPr bwMode="auto">
              <a:xfrm>
                <a:off x="2318" y="3631"/>
                <a:ext cx="1077" cy="424"/>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rgbClr val="0088E4"/>
                  </a:gs>
                  <a:gs pos="100000">
                    <a:srgbClr val="0077C7"/>
                  </a:gs>
                </a:gsLst>
                <a:lin ang="5400000" scaled="1"/>
              </a:gradFill>
              <a:ln w="9525" cap="flat">
                <a:noFill/>
                <a:round/>
                <a:headEnd/>
                <a:tailEnd/>
              </a:ln>
              <a:effectLst/>
            </p:spPr>
            <p:txBody>
              <a:bodyPr wrap="none" anchor="ctr"/>
              <a:lstStyle/>
              <a:p>
                <a:endParaRPr lang="tr-TR"/>
              </a:p>
            </p:txBody>
          </p:sp>
          <p:sp>
            <p:nvSpPr>
              <p:cNvPr id="1057" name="Freeform 33"/>
              <p:cNvSpPr>
                <a:spLocks noChangeArrowheads="1"/>
              </p:cNvSpPr>
              <p:nvPr/>
            </p:nvSpPr>
            <p:spPr bwMode="auto">
              <a:xfrm>
                <a:off x="3304" y="4080"/>
                <a:ext cx="97" cy="233"/>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rgbClr val="0088E4"/>
                  </a:gs>
                  <a:gs pos="100000">
                    <a:srgbClr val="0077C7"/>
                  </a:gs>
                </a:gsLst>
                <a:lin ang="5400000" scaled="1"/>
              </a:gradFill>
              <a:ln w="9525" cap="flat">
                <a:noFill/>
                <a:round/>
                <a:headEnd/>
                <a:tailEnd/>
              </a:ln>
              <a:effectLst/>
            </p:spPr>
            <p:txBody>
              <a:bodyPr wrap="none" anchor="ctr"/>
              <a:lstStyle/>
              <a:p>
                <a:endParaRPr lang="tr-TR"/>
              </a:p>
            </p:txBody>
          </p:sp>
          <p:sp>
            <p:nvSpPr>
              <p:cNvPr id="1058" name="Freeform 34"/>
              <p:cNvSpPr>
                <a:spLocks noChangeArrowheads="1"/>
              </p:cNvSpPr>
              <p:nvPr/>
            </p:nvSpPr>
            <p:spPr bwMode="auto">
              <a:xfrm>
                <a:off x="1776" y="3673"/>
                <a:ext cx="480" cy="640"/>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rgbClr val="0088E4"/>
              </a:solidFill>
              <a:ln w="9525" cap="flat">
                <a:noFill/>
                <a:round/>
                <a:headEnd/>
                <a:tailEnd/>
              </a:ln>
              <a:effectLst/>
            </p:spPr>
            <p:txBody>
              <a:bodyPr wrap="none" anchor="ctr"/>
              <a:lstStyle/>
              <a:p>
                <a:endParaRPr lang="tr-TR"/>
              </a:p>
            </p:txBody>
          </p:sp>
        </p:grpSp>
        <p:grpSp>
          <p:nvGrpSpPr>
            <p:cNvPr id="1059" name="Group 35"/>
            <p:cNvGrpSpPr>
              <a:grpSpLocks/>
            </p:cNvGrpSpPr>
            <p:nvPr/>
          </p:nvGrpSpPr>
          <p:grpSpPr bwMode="auto">
            <a:xfrm>
              <a:off x="4128" y="3360"/>
              <a:ext cx="1350" cy="820"/>
              <a:chOff x="4128" y="3360"/>
              <a:chExt cx="1350" cy="820"/>
            </a:xfrm>
          </p:grpSpPr>
          <p:sp>
            <p:nvSpPr>
              <p:cNvPr id="1060" name="Freeform 36"/>
              <p:cNvSpPr>
                <a:spLocks noChangeArrowheads="1"/>
              </p:cNvSpPr>
              <p:nvPr/>
            </p:nvSpPr>
            <p:spPr bwMode="auto">
              <a:xfrm>
                <a:off x="4200" y="3402"/>
                <a:ext cx="1200" cy="730"/>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1061" name="Freeform 37"/>
              <p:cNvSpPr>
                <a:spLocks noChangeArrowheads="1"/>
              </p:cNvSpPr>
              <p:nvPr/>
            </p:nvSpPr>
            <p:spPr bwMode="auto">
              <a:xfrm>
                <a:off x="4128" y="3366"/>
                <a:ext cx="543" cy="736"/>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1062" name="Freeform 38"/>
              <p:cNvSpPr>
                <a:spLocks noChangeArrowheads="1"/>
              </p:cNvSpPr>
              <p:nvPr/>
            </p:nvSpPr>
            <p:spPr bwMode="auto">
              <a:xfrm>
                <a:off x="4792" y="3360"/>
                <a:ext cx="608" cy="251"/>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rgbClr val="0E8EE4"/>
                  </a:gs>
                  <a:gs pos="100000">
                    <a:srgbClr val="0088E4"/>
                  </a:gs>
                </a:gsLst>
                <a:lin ang="5400000" scaled="1"/>
              </a:gradFill>
              <a:ln w="9525" cap="flat">
                <a:noFill/>
                <a:round/>
                <a:headEnd/>
                <a:tailEnd/>
              </a:ln>
              <a:effectLst/>
            </p:spPr>
            <p:txBody>
              <a:bodyPr wrap="none" anchor="ctr"/>
              <a:lstStyle/>
              <a:p>
                <a:endParaRPr lang="tr-TR"/>
              </a:p>
            </p:txBody>
          </p:sp>
          <p:sp>
            <p:nvSpPr>
              <p:cNvPr id="1063" name="Freeform 39"/>
              <p:cNvSpPr>
                <a:spLocks noChangeArrowheads="1"/>
              </p:cNvSpPr>
              <p:nvPr/>
            </p:nvSpPr>
            <p:spPr bwMode="auto">
              <a:xfrm>
                <a:off x="5246" y="4007"/>
                <a:ext cx="71" cy="53"/>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1064" name="Freeform 40"/>
              <p:cNvSpPr>
                <a:spLocks noChangeArrowheads="1"/>
              </p:cNvSpPr>
              <p:nvPr/>
            </p:nvSpPr>
            <p:spPr bwMode="auto">
              <a:xfrm>
                <a:off x="4505" y="4073"/>
                <a:ext cx="704" cy="107"/>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1065" name="Freeform 41"/>
              <p:cNvSpPr>
                <a:spLocks noChangeArrowheads="1"/>
              </p:cNvSpPr>
              <p:nvPr/>
            </p:nvSpPr>
            <p:spPr bwMode="auto">
              <a:xfrm>
                <a:off x="5336" y="3654"/>
                <a:ext cx="142" cy="340"/>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1066" name="Freeform 42"/>
              <p:cNvSpPr>
                <a:spLocks noChangeArrowheads="1"/>
              </p:cNvSpPr>
              <p:nvPr/>
            </p:nvSpPr>
            <p:spPr bwMode="auto">
              <a:xfrm>
                <a:off x="5061" y="3624"/>
                <a:ext cx="82" cy="89"/>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1067" name="Freeform 43"/>
              <p:cNvSpPr>
                <a:spLocks noChangeArrowheads="1"/>
              </p:cNvSpPr>
              <p:nvPr/>
            </p:nvSpPr>
            <p:spPr bwMode="auto">
              <a:xfrm>
                <a:off x="4445" y="3552"/>
                <a:ext cx="716" cy="430"/>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rgbClr val="0088E4"/>
              </a:solidFill>
              <a:ln w="9525" cap="flat">
                <a:noFill/>
                <a:round/>
                <a:headEnd/>
                <a:tailEnd/>
              </a:ln>
              <a:effectLst/>
            </p:spPr>
            <p:txBody>
              <a:bodyPr wrap="none" anchor="ctr"/>
              <a:lstStyle/>
              <a:p>
                <a:endParaRPr lang="tr-TR"/>
              </a:p>
            </p:txBody>
          </p:sp>
          <p:sp>
            <p:nvSpPr>
              <p:cNvPr id="1068" name="Freeform 44"/>
              <p:cNvSpPr>
                <a:spLocks noChangeArrowheads="1"/>
              </p:cNvSpPr>
              <p:nvPr/>
            </p:nvSpPr>
            <p:spPr bwMode="auto">
              <a:xfrm>
                <a:off x="4349" y="3510"/>
                <a:ext cx="908" cy="532"/>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rgbClr val="078BE3"/>
                  </a:gs>
                  <a:gs pos="100000">
                    <a:srgbClr val="0088E4"/>
                  </a:gs>
                </a:gsLst>
                <a:lin ang="0" scaled="1"/>
              </a:gradFill>
              <a:ln w="9525" cap="flat">
                <a:noFill/>
                <a:round/>
                <a:headEnd/>
                <a:tailEnd/>
              </a:ln>
              <a:effectLst/>
            </p:spPr>
            <p:txBody>
              <a:bodyPr wrap="none" anchor="ctr"/>
              <a:lstStyle/>
              <a:p>
                <a:endParaRPr lang="tr-TR"/>
              </a:p>
            </p:txBody>
          </p:sp>
          <p:sp>
            <p:nvSpPr>
              <p:cNvPr id="1069" name="Freeform 45"/>
              <p:cNvSpPr>
                <a:spLocks noChangeArrowheads="1"/>
              </p:cNvSpPr>
              <p:nvPr/>
            </p:nvSpPr>
            <p:spPr bwMode="auto">
              <a:xfrm>
                <a:off x="4564" y="3492"/>
                <a:ext cx="364" cy="65"/>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1070" name="Freeform 46"/>
              <p:cNvSpPr>
                <a:spLocks noChangeArrowheads="1"/>
              </p:cNvSpPr>
              <p:nvPr/>
            </p:nvSpPr>
            <p:spPr bwMode="auto">
              <a:xfrm>
                <a:off x="4463" y="3558"/>
                <a:ext cx="65" cy="47"/>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1071" name="Oval 47"/>
              <p:cNvSpPr>
                <a:spLocks noChangeArrowheads="1"/>
              </p:cNvSpPr>
              <p:nvPr/>
            </p:nvSpPr>
            <p:spPr bwMode="auto">
              <a:xfrm>
                <a:off x="4546" y="3608"/>
                <a:ext cx="517" cy="318"/>
              </a:xfrm>
              <a:prstGeom prst="ellipse">
                <a:avLst/>
              </a:prstGeom>
              <a:gradFill rotWithShape="0">
                <a:gsLst>
                  <a:gs pos="0">
                    <a:srgbClr val="007FD5"/>
                  </a:gs>
                  <a:gs pos="100000">
                    <a:srgbClr val="0088E4"/>
                  </a:gs>
                </a:gsLst>
                <a:lin ang="0" scaled="1"/>
              </a:gradFill>
              <a:ln w="9525" cap="flat">
                <a:noFill/>
                <a:round/>
                <a:headEnd/>
                <a:tailEnd/>
              </a:ln>
              <a:effectLst/>
            </p:spPr>
            <p:txBody>
              <a:bodyPr wrap="none" anchor="ctr"/>
              <a:lstStyle/>
              <a:p>
                <a:endParaRPr lang="tr-TR"/>
              </a:p>
            </p:txBody>
          </p:sp>
          <p:sp>
            <p:nvSpPr>
              <p:cNvPr id="1072" name="Oval 48"/>
              <p:cNvSpPr>
                <a:spLocks noChangeArrowheads="1"/>
              </p:cNvSpPr>
              <p:nvPr/>
            </p:nvSpPr>
            <p:spPr bwMode="auto">
              <a:xfrm>
                <a:off x="4578" y="3630"/>
                <a:ext cx="445" cy="270"/>
              </a:xfrm>
              <a:prstGeom prst="ellipse">
                <a:avLst/>
              </a:pr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1073" name="Oval 49"/>
              <p:cNvSpPr>
                <a:spLocks noChangeArrowheads="1"/>
              </p:cNvSpPr>
              <p:nvPr/>
            </p:nvSpPr>
            <p:spPr bwMode="auto">
              <a:xfrm>
                <a:off x="4610" y="3650"/>
                <a:ext cx="385" cy="232"/>
              </a:xfrm>
              <a:prstGeom prst="ellipse">
                <a:avLst/>
              </a:pr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1074" name="Oval 50"/>
              <p:cNvSpPr>
                <a:spLocks noChangeArrowheads="1"/>
              </p:cNvSpPr>
              <p:nvPr/>
            </p:nvSpPr>
            <p:spPr bwMode="auto">
              <a:xfrm>
                <a:off x="4654" y="3678"/>
                <a:ext cx="297" cy="176"/>
              </a:xfrm>
              <a:prstGeom prst="ellipse">
                <a:avLst/>
              </a:prstGeom>
              <a:gradFill rotWithShape="0">
                <a:gsLst>
                  <a:gs pos="0">
                    <a:srgbClr val="007FD5"/>
                  </a:gs>
                  <a:gs pos="100000">
                    <a:srgbClr val="0088E4"/>
                  </a:gs>
                </a:gsLst>
                <a:lin ang="5400000" scaled="1"/>
              </a:gradFill>
              <a:ln w="9525" cap="flat">
                <a:noFill/>
                <a:round/>
                <a:headEnd/>
                <a:tailEnd/>
              </a:ln>
              <a:effectLst/>
            </p:spPr>
            <p:txBody>
              <a:bodyPr wrap="none" anchor="ctr"/>
              <a:lstStyle/>
              <a:p>
                <a:endParaRPr lang="tr-TR"/>
              </a:p>
            </p:txBody>
          </p:sp>
          <p:sp>
            <p:nvSpPr>
              <p:cNvPr id="1075" name="Oval 51"/>
              <p:cNvSpPr>
                <a:spLocks noChangeArrowheads="1"/>
              </p:cNvSpPr>
              <p:nvPr/>
            </p:nvSpPr>
            <p:spPr bwMode="auto">
              <a:xfrm>
                <a:off x="4690" y="3698"/>
                <a:ext cx="221" cy="138"/>
              </a:xfrm>
              <a:prstGeom prst="ellipse">
                <a:avLst/>
              </a:pr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1076" name="Oval 52"/>
              <p:cNvSpPr>
                <a:spLocks noChangeArrowheads="1"/>
              </p:cNvSpPr>
              <p:nvPr/>
            </p:nvSpPr>
            <p:spPr bwMode="auto">
              <a:xfrm>
                <a:off x="4738" y="3728"/>
                <a:ext cx="125" cy="80"/>
              </a:xfrm>
              <a:prstGeom prst="ellipse">
                <a:avLst/>
              </a:prstGeom>
              <a:gradFill rotWithShape="0">
                <a:gsLst>
                  <a:gs pos="0">
                    <a:srgbClr val="0083DB"/>
                  </a:gs>
                  <a:gs pos="100000">
                    <a:srgbClr val="0088E4"/>
                  </a:gs>
                </a:gsLst>
                <a:lin ang="5400000" scaled="1"/>
              </a:gradFill>
              <a:ln w="9525" cap="flat">
                <a:noFill/>
                <a:round/>
                <a:headEnd/>
                <a:tailEnd/>
              </a:ln>
              <a:effectLst/>
            </p:spPr>
            <p:txBody>
              <a:bodyPr wrap="none" anchor="ctr"/>
              <a:lstStyle/>
              <a:p>
                <a:endParaRPr lang="tr-TR"/>
              </a:p>
            </p:txBody>
          </p:sp>
        </p:grpSp>
        <p:grpSp>
          <p:nvGrpSpPr>
            <p:cNvPr id="1077" name="Group 53"/>
            <p:cNvGrpSpPr>
              <a:grpSpLocks/>
            </p:cNvGrpSpPr>
            <p:nvPr/>
          </p:nvGrpSpPr>
          <p:grpSpPr bwMode="auto">
            <a:xfrm>
              <a:off x="5280" y="3024"/>
              <a:ext cx="424" cy="257"/>
              <a:chOff x="5280" y="3024"/>
              <a:chExt cx="424" cy="257"/>
            </a:xfrm>
          </p:grpSpPr>
          <p:sp>
            <p:nvSpPr>
              <p:cNvPr id="1078" name="Freeform 54"/>
              <p:cNvSpPr>
                <a:spLocks noChangeArrowheads="1"/>
              </p:cNvSpPr>
              <p:nvPr/>
            </p:nvSpPr>
            <p:spPr bwMode="auto">
              <a:xfrm>
                <a:off x="5280" y="3186"/>
                <a:ext cx="382" cy="95"/>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1079" name="Freeform 55"/>
              <p:cNvSpPr>
                <a:spLocks noChangeArrowheads="1"/>
              </p:cNvSpPr>
              <p:nvPr/>
            </p:nvSpPr>
            <p:spPr bwMode="auto">
              <a:xfrm>
                <a:off x="5315" y="3024"/>
                <a:ext cx="257" cy="53"/>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1080" name="Freeform 56"/>
              <p:cNvSpPr>
                <a:spLocks noChangeArrowheads="1"/>
              </p:cNvSpPr>
              <p:nvPr/>
            </p:nvSpPr>
            <p:spPr bwMode="auto">
              <a:xfrm>
                <a:off x="5645" y="3066"/>
                <a:ext cx="59" cy="155"/>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1081" name="Freeform 57"/>
              <p:cNvSpPr>
                <a:spLocks noChangeArrowheads="1"/>
              </p:cNvSpPr>
              <p:nvPr/>
            </p:nvSpPr>
            <p:spPr bwMode="auto">
              <a:xfrm>
                <a:off x="5375" y="3246"/>
                <a:ext cx="191" cy="17"/>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1082" name="Freeform 58"/>
              <p:cNvSpPr>
                <a:spLocks noChangeArrowheads="1"/>
              </p:cNvSpPr>
              <p:nvPr/>
            </p:nvSpPr>
            <p:spPr bwMode="auto">
              <a:xfrm>
                <a:off x="5304" y="3042"/>
                <a:ext cx="160" cy="185"/>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sp>
            <p:nvSpPr>
              <p:cNvPr id="1083" name="Freeform 59"/>
              <p:cNvSpPr>
                <a:spLocks noChangeArrowheads="1"/>
              </p:cNvSpPr>
              <p:nvPr/>
            </p:nvSpPr>
            <p:spPr bwMode="auto">
              <a:xfrm>
                <a:off x="5489" y="3042"/>
                <a:ext cx="185" cy="209"/>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sp>
            <p:nvSpPr>
              <p:cNvPr id="1084" name="Freeform 60"/>
              <p:cNvSpPr>
                <a:spLocks noChangeArrowheads="1"/>
              </p:cNvSpPr>
              <p:nvPr/>
            </p:nvSpPr>
            <p:spPr bwMode="auto">
              <a:xfrm>
                <a:off x="5345" y="3058"/>
                <a:ext cx="298" cy="185"/>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grpSp>
            <p:nvGrpSpPr>
              <p:cNvPr id="1085" name="Group 61"/>
              <p:cNvGrpSpPr>
                <a:grpSpLocks/>
              </p:cNvGrpSpPr>
              <p:nvPr/>
            </p:nvGrpSpPr>
            <p:grpSpPr bwMode="auto">
              <a:xfrm>
                <a:off x="5381" y="3085"/>
                <a:ext cx="226" cy="131"/>
                <a:chOff x="5381" y="3085"/>
                <a:chExt cx="226" cy="131"/>
              </a:xfrm>
            </p:grpSpPr>
            <p:sp>
              <p:nvSpPr>
                <p:cNvPr id="1086" name="Oval 62"/>
                <p:cNvSpPr>
                  <a:spLocks noChangeArrowheads="1"/>
                </p:cNvSpPr>
                <p:nvPr/>
              </p:nvSpPr>
              <p:spPr bwMode="auto">
                <a:xfrm>
                  <a:off x="5381" y="3085"/>
                  <a:ext cx="226" cy="131"/>
                </a:xfrm>
                <a:prstGeom prst="ellipse">
                  <a:avLst/>
                </a:pr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sp>
              <p:nvSpPr>
                <p:cNvPr id="1087" name="Oval 63"/>
                <p:cNvSpPr>
                  <a:spLocks noChangeArrowheads="1"/>
                </p:cNvSpPr>
                <p:nvPr/>
              </p:nvSpPr>
              <p:spPr bwMode="auto">
                <a:xfrm>
                  <a:off x="5403" y="3099"/>
                  <a:ext cx="181" cy="101"/>
                </a:xfrm>
                <a:prstGeom prst="ellipse">
                  <a:avLst/>
                </a:pr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1088" name="Oval 64"/>
                <p:cNvSpPr>
                  <a:spLocks noChangeArrowheads="1"/>
                </p:cNvSpPr>
                <p:nvPr/>
              </p:nvSpPr>
              <p:spPr bwMode="auto">
                <a:xfrm>
                  <a:off x="5431" y="3109"/>
                  <a:ext cx="124" cy="81"/>
                </a:xfrm>
                <a:prstGeom prst="ellipse">
                  <a:avLst/>
                </a:pr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sp>
              <p:nvSpPr>
                <p:cNvPr id="1089" name="Oval 65"/>
                <p:cNvSpPr>
                  <a:spLocks noChangeArrowheads="1"/>
                </p:cNvSpPr>
                <p:nvPr/>
              </p:nvSpPr>
              <p:spPr bwMode="auto">
                <a:xfrm>
                  <a:off x="5458" y="3125"/>
                  <a:ext cx="72" cy="46"/>
                </a:xfrm>
                <a:prstGeom prst="ellipse">
                  <a:avLst/>
                </a:pr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grpSp>
        </p:grpSp>
      </p:grpSp>
      <p:sp>
        <p:nvSpPr>
          <p:cNvPr id="1090" name="Rectangle 66"/>
          <p:cNvSpPr>
            <a:spLocks noGrp="1" noChangeArrowheads="1"/>
          </p:cNvSpPr>
          <p:nvPr>
            <p:ph type="title"/>
          </p:nvPr>
        </p:nvSpPr>
        <p:spPr bwMode="auto">
          <a:xfrm>
            <a:off x="457200" y="277813"/>
            <a:ext cx="8228013" cy="1138237"/>
          </a:xfrm>
          <a:prstGeom prst="rect">
            <a:avLst/>
          </a:prstGeom>
          <a:noFill/>
          <a:ln w="9525" cap="flat">
            <a:noFill/>
            <a:round/>
            <a:headEnd/>
            <a:tailEnd/>
          </a:ln>
          <a:effectLst/>
        </p:spPr>
        <p:txBody>
          <a:bodyPr vert="horz" wrap="square" lIns="90000" tIns="46800" rIns="90000" bIns="46800" numCol="1" anchor="ctr" anchorCtr="1" compatLnSpc="1">
            <a:prstTxWarp prst="textNoShape">
              <a:avLst/>
            </a:prstTxWarp>
          </a:bodyPr>
          <a:lstStyle/>
          <a:p>
            <a:pPr lvl="0"/>
            <a:r>
              <a:rPr lang="en-GB" smtClean="0"/>
              <a:t>Ana başlık metnini düzenlemek için tıklayın</a:t>
            </a:r>
          </a:p>
        </p:txBody>
      </p:sp>
      <p:sp>
        <p:nvSpPr>
          <p:cNvPr id="1091" name="Rectangle 67"/>
          <p:cNvSpPr>
            <a:spLocks noGrp="1" noChangeArrowheads="1"/>
          </p:cNvSpPr>
          <p:nvPr>
            <p:ph type="body" idx="1"/>
          </p:nvPr>
        </p:nvSpPr>
        <p:spPr bwMode="auto">
          <a:xfrm>
            <a:off x="457200" y="1600200"/>
            <a:ext cx="8228013" cy="4524375"/>
          </a:xfrm>
          <a:prstGeom prst="rect">
            <a:avLst/>
          </a:prstGeom>
          <a:noFill/>
          <a:ln w="9525" cap="flat">
            <a:noFill/>
            <a:round/>
            <a:headEnd/>
            <a:tailEnd/>
          </a:ln>
          <a:effectLst/>
        </p:spPr>
        <p:txBody>
          <a:bodyPr vert="horz" wrap="square" lIns="90000" tIns="46800" rIns="90000" bIns="46800" numCol="1" anchor="t" anchorCtr="0" compatLnSpc="1">
            <a:prstTxWarp prst="textNoShape">
              <a:avLst/>
            </a:prstTxWarp>
          </a:bodyPr>
          <a:lstStyle/>
          <a:p>
            <a:pPr lvl="0"/>
            <a:r>
              <a:rPr lang="en-GB" smtClean="0"/>
              <a:t>Anahat metninin biçimini düzenlemek için tıklayın</a:t>
            </a:r>
          </a:p>
          <a:p>
            <a:pPr lvl="1"/>
            <a:r>
              <a:rPr lang="en-GB" smtClean="0"/>
              <a:t>İkinci Anahat Düzeyi</a:t>
            </a:r>
          </a:p>
          <a:p>
            <a:pPr lvl="2"/>
            <a:r>
              <a:rPr lang="en-GB" smtClean="0"/>
              <a:t>Üçüncü Anahat Düzeyi</a:t>
            </a:r>
          </a:p>
          <a:p>
            <a:pPr lvl="3"/>
            <a:r>
              <a:rPr lang="en-GB" smtClean="0"/>
              <a:t>Dördüncü Anahat Düzeyi</a:t>
            </a:r>
          </a:p>
          <a:p>
            <a:pPr lvl="4"/>
            <a:r>
              <a:rPr lang="en-GB" smtClean="0"/>
              <a:t>Beşinci Anahat Düzeyi</a:t>
            </a:r>
          </a:p>
          <a:p>
            <a:pPr lvl="4"/>
            <a:r>
              <a:rPr lang="en-GB" smtClean="0"/>
              <a:t>Altıncı Anahat Düzeyi</a:t>
            </a:r>
          </a:p>
          <a:p>
            <a:pPr lvl="4"/>
            <a:r>
              <a:rPr lang="en-GB" smtClean="0"/>
              <a:t>Yedinci Anahat Düzeyi</a:t>
            </a:r>
          </a:p>
        </p:txBody>
      </p:sp>
      <p:sp>
        <p:nvSpPr>
          <p:cNvPr id="1092" name="Rectangle 68"/>
          <p:cNvSpPr>
            <a:spLocks noGrp="1" noChangeArrowheads="1"/>
          </p:cNvSpPr>
          <p:nvPr>
            <p:ph type="dt"/>
          </p:nvPr>
        </p:nvSpPr>
        <p:spPr bwMode="auto">
          <a:xfrm>
            <a:off x="457200" y="6245225"/>
            <a:ext cx="2132013" cy="474663"/>
          </a:xfrm>
          <a:prstGeom prst="rect">
            <a:avLst/>
          </a:prstGeom>
          <a:noFill/>
          <a:ln w="9525" cap="flat">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cs typeface="Segoe UI" charset="0"/>
              </a:defRPr>
            </a:lvl1pPr>
          </a:lstStyle>
          <a:p>
            <a:endParaRPr lang="tr-TR"/>
          </a:p>
        </p:txBody>
      </p:sp>
      <p:sp>
        <p:nvSpPr>
          <p:cNvPr id="1093" name="Rectangle 69"/>
          <p:cNvSpPr>
            <a:spLocks noGrp="1" noChangeArrowheads="1"/>
          </p:cNvSpPr>
          <p:nvPr>
            <p:ph type="ftr"/>
          </p:nvPr>
        </p:nvSpPr>
        <p:spPr bwMode="auto">
          <a:xfrm>
            <a:off x="3124200" y="6245225"/>
            <a:ext cx="2894013" cy="474663"/>
          </a:xfrm>
          <a:prstGeom prst="rect">
            <a:avLst/>
          </a:prstGeom>
          <a:noFill/>
          <a:ln w="9525" cap="flat">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cs typeface="Segoe UI" charset="0"/>
              </a:defRPr>
            </a:lvl1pPr>
          </a:lstStyle>
          <a:p>
            <a:endParaRPr lang="tr-TR"/>
          </a:p>
        </p:txBody>
      </p:sp>
      <p:sp>
        <p:nvSpPr>
          <p:cNvPr id="1094" name="Rectangle 70"/>
          <p:cNvSpPr>
            <a:spLocks noGrp="1" noChangeArrowheads="1"/>
          </p:cNvSpPr>
          <p:nvPr>
            <p:ph type="sldNum"/>
          </p:nvPr>
        </p:nvSpPr>
        <p:spPr bwMode="auto">
          <a:xfrm>
            <a:off x="6553200" y="6245225"/>
            <a:ext cx="2132013" cy="474663"/>
          </a:xfrm>
          <a:prstGeom prst="rect">
            <a:avLst/>
          </a:prstGeom>
          <a:noFill/>
          <a:ln w="9525" cap="flat">
            <a:noFill/>
            <a:round/>
            <a:headEnd/>
            <a:tailEnd/>
          </a:ln>
          <a:effectLst/>
        </p:spPr>
        <p:txBody>
          <a:bodyPr vert="horz" wrap="square" lIns="90000" tIns="46800" rIns="90000" bIns="46800" numCol="1" anchor="b" anchorCtr="0" compatLnSpc="1">
            <a:prstTxWarp prst="textNoShape">
              <a:avLst/>
            </a:prstTxWarp>
          </a:bodyPr>
          <a:lstStyle>
            <a:lvl1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cs typeface="Segoe UI" charset="0"/>
              </a:defRPr>
            </a:lvl1pPr>
          </a:lstStyle>
          <a:p>
            <a:fld id="{0D8BF920-285A-4534-9715-DFFD5F981CFD}"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mj-lt"/>
          <a:ea typeface="+mj-ea"/>
          <a:cs typeface="+mj-cs"/>
        </a:defRPr>
      </a:lvl1pPr>
      <a:lvl2pPr marL="742950" indent="-28575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Microsoft YaHei" charset="-122"/>
        </a:defRPr>
      </a:lvl2pPr>
      <a:lvl3pPr marL="11430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Microsoft YaHei" charset="-122"/>
        </a:defRPr>
      </a:lvl3pPr>
      <a:lvl4pPr marL="16002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Microsoft YaHei" charset="-122"/>
        </a:defRPr>
      </a:lvl4pPr>
      <a:lvl5pPr marL="20574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Microsoft YaHei" charset="-122"/>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Microsoft YaHei" charset="-122"/>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Microsoft YaHei" charset="-122"/>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Microsoft YaHei" charset="-122"/>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CCECFF"/>
          </a:solidFill>
          <a:effectLst>
            <a:outerShdw blurRad="38100" dist="38100" dir="2700000" algn="tl">
              <a:srgbClr val="000000"/>
            </a:outerShdw>
          </a:effectLst>
          <a:latin typeface="Arial" charset="0"/>
          <a:ea typeface="Microsoft YaHei" charset="-122"/>
        </a:defRPr>
      </a:lvl9pPr>
    </p:titleStyle>
    <p:bodyStyle>
      <a:lvl1pPr marL="342900" indent="-342900" algn="l" defTabSz="449263" rtl="0" fontAlgn="base">
        <a:spcBef>
          <a:spcPts val="800"/>
        </a:spcBef>
        <a:spcAft>
          <a:spcPct val="0"/>
        </a:spcAft>
        <a:buClr>
          <a:srgbClr val="000000"/>
        </a:buClr>
        <a:buSzPct val="100000"/>
        <a:buFont typeface="Times New Roman" pitchFamily="16" charset="0"/>
        <a:defRPr sz="3200">
          <a:solidFill>
            <a:srgbClr val="FFFFFF"/>
          </a:solidFill>
          <a:effectLst>
            <a:outerShdw blurRad="38100" dist="38100" dir="2700000" algn="tl">
              <a:srgbClr val="000000"/>
            </a:outerShdw>
          </a:effectLst>
          <a:latin typeface="+mn-lt"/>
          <a:ea typeface="+mn-ea"/>
          <a:cs typeface="+mn-cs"/>
        </a:defRPr>
      </a:lvl1pPr>
      <a:lvl2pPr marL="742950" indent="-285750" algn="l" defTabSz="449263" rtl="0" fontAlgn="base">
        <a:spcBef>
          <a:spcPts val="700"/>
        </a:spcBef>
        <a:spcAft>
          <a:spcPct val="0"/>
        </a:spcAft>
        <a:buClr>
          <a:srgbClr val="000000"/>
        </a:buClr>
        <a:buSzPct val="100000"/>
        <a:buFont typeface="Times New Roman" pitchFamily="16" charset="0"/>
        <a:defRPr sz="2800">
          <a:solidFill>
            <a:srgbClr val="FFFFFF"/>
          </a:solidFill>
          <a:effectLst>
            <a:outerShdw blurRad="38100" dist="38100" dir="2700000" algn="tl">
              <a:srgbClr val="000000"/>
            </a:outerShdw>
          </a:effectLst>
          <a:latin typeface="+mn-lt"/>
          <a:ea typeface="+mn-ea"/>
        </a:defRPr>
      </a:lvl2pPr>
      <a:lvl3pPr marL="1143000" indent="-228600" algn="l" defTabSz="449263" rtl="0" fontAlgn="base">
        <a:spcBef>
          <a:spcPts val="600"/>
        </a:spcBef>
        <a:spcAft>
          <a:spcPct val="0"/>
        </a:spcAft>
        <a:buClr>
          <a:srgbClr val="000000"/>
        </a:buClr>
        <a:buSzPct val="100000"/>
        <a:buFont typeface="Times New Roman" pitchFamily="16" charset="0"/>
        <a:defRPr sz="2400">
          <a:solidFill>
            <a:srgbClr val="FFFFFF"/>
          </a:solidFill>
          <a:effectLst>
            <a:outerShdw blurRad="38100" dist="38100" dir="2700000" algn="tl">
              <a:srgbClr val="000000"/>
            </a:outerShdw>
          </a:effectLst>
          <a:latin typeface="+mn-lt"/>
          <a:ea typeface="+mn-ea"/>
        </a:defRPr>
      </a:lvl3pPr>
      <a:lvl4pPr marL="1600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4pPr>
      <a:lvl5pPr marL="20574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grpSp>
        <p:nvGrpSpPr>
          <p:cNvPr id="2049" name="Group 1"/>
          <p:cNvGrpSpPr>
            <a:grpSpLocks/>
          </p:cNvGrpSpPr>
          <p:nvPr/>
        </p:nvGrpSpPr>
        <p:grpSpPr bwMode="auto">
          <a:xfrm>
            <a:off x="3175" y="4267200"/>
            <a:ext cx="9139238" cy="2589213"/>
            <a:chOff x="2" y="2688"/>
            <a:chExt cx="5757" cy="1631"/>
          </a:xfrm>
        </p:grpSpPr>
        <p:sp>
          <p:nvSpPr>
            <p:cNvPr id="2050" name="Freeform 2"/>
            <p:cNvSpPr>
              <a:spLocks noChangeArrowheads="1"/>
            </p:cNvSpPr>
            <p:nvPr/>
          </p:nvSpPr>
          <p:spPr bwMode="auto">
            <a:xfrm>
              <a:off x="2" y="2688"/>
              <a:ext cx="5757" cy="1631"/>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grpSp>
          <p:nvGrpSpPr>
            <p:cNvPr id="2051" name="Group 3"/>
            <p:cNvGrpSpPr>
              <a:grpSpLocks/>
            </p:cNvGrpSpPr>
            <p:nvPr/>
          </p:nvGrpSpPr>
          <p:grpSpPr bwMode="auto">
            <a:xfrm>
              <a:off x="3528" y="3715"/>
              <a:ext cx="791" cy="520"/>
              <a:chOff x="3528" y="3715"/>
              <a:chExt cx="791" cy="520"/>
            </a:xfrm>
          </p:grpSpPr>
          <p:sp>
            <p:nvSpPr>
              <p:cNvPr id="2052" name="Oval 4"/>
              <p:cNvSpPr>
                <a:spLocks noChangeArrowheads="1"/>
              </p:cNvSpPr>
              <p:nvPr/>
            </p:nvSpPr>
            <p:spPr bwMode="auto">
              <a:xfrm>
                <a:off x="3687" y="3810"/>
                <a:ext cx="531" cy="326"/>
              </a:xfrm>
              <a:prstGeom prst="ellipse">
                <a:avLst/>
              </a:prstGeom>
              <a:gradFill rotWithShape="0">
                <a:gsLst>
                  <a:gs pos="0">
                    <a:srgbClr val="0088E4"/>
                  </a:gs>
                  <a:gs pos="100000">
                    <a:srgbClr val="007BCE"/>
                  </a:gs>
                </a:gsLst>
                <a:path path="shape">
                  <a:fillToRect l="50000" t="50000" r="50000" b="50000"/>
                </a:path>
              </a:gradFill>
              <a:ln w="9525" cap="flat">
                <a:noFill/>
                <a:round/>
                <a:headEnd/>
                <a:tailEnd/>
              </a:ln>
              <a:effectLst/>
            </p:spPr>
            <p:txBody>
              <a:bodyPr wrap="none" anchor="ctr"/>
              <a:lstStyle/>
              <a:p>
                <a:endParaRPr lang="tr-TR"/>
              </a:p>
            </p:txBody>
          </p:sp>
          <p:sp>
            <p:nvSpPr>
              <p:cNvPr id="2053" name="Oval 5"/>
              <p:cNvSpPr>
                <a:spLocks noChangeArrowheads="1"/>
              </p:cNvSpPr>
              <p:nvPr/>
            </p:nvSpPr>
            <p:spPr bwMode="auto">
              <a:xfrm>
                <a:off x="3727" y="3840"/>
                <a:ext cx="451" cy="274"/>
              </a:xfrm>
              <a:prstGeom prst="ellipse">
                <a:avLst/>
              </a:prstGeom>
              <a:gradFill rotWithShape="0">
                <a:gsLst>
                  <a:gs pos="0">
                    <a:srgbClr val="007BCE"/>
                  </a:gs>
                  <a:gs pos="100000">
                    <a:srgbClr val="0088E4"/>
                  </a:gs>
                </a:gsLst>
                <a:lin ang="5400000" scaled="1"/>
              </a:gradFill>
              <a:ln w="9525" cap="flat">
                <a:noFill/>
                <a:round/>
                <a:headEnd/>
                <a:tailEnd/>
              </a:ln>
              <a:effectLst/>
            </p:spPr>
            <p:txBody>
              <a:bodyPr wrap="none" anchor="ctr"/>
              <a:lstStyle/>
              <a:p>
                <a:endParaRPr lang="tr-TR"/>
              </a:p>
            </p:txBody>
          </p:sp>
          <p:sp>
            <p:nvSpPr>
              <p:cNvPr id="2054" name="Oval 6"/>
              <p:cNvSpPr>
                <a:spLocks noChangeArrowheads="1"/>
              </p:cNvSpPr>
              <p:nvPr/>
            </p:nvSpPr>
            <p:spPr bwMode="auto">
              <a:xfrm>
                <a:off x="3783" y="3872"/>
                <a:ext cx="343" cy="206"/>
              </a:xfrm>
              <a:prstGeom prst="ellipse">
                <a:avLst/>
              </a:pr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2055" name="Oval 7"/>
              <p:cNvSpPr>
                <a:spLocks noChangeArrowheads="1"/>
              </p:cNvSpPr>
              <p:nvPr/>
            </p:nvSpPr>
            <p:spPr bwMode="auto">
              <a:xfrm>
                <a:off x="3823" y="3896"/>
                <a:ext cx="261" cy="158"/>
              </a:xfrm>
              <a:prstGeom prst="ellipse">
                <a:avLst/>
              </a:prstGeom>
              <a:gradFill rotWithShape="0">
                <a:gsLst>
                  <a:gs pos="0">
                    <a:srgbClr val="0083DB"/>
                  </a:gs>
                  <a:gs pos="100000">
                    <a:srgbClr val="0088E4"/>
                  </a:gs>
                </a:gsLst>
                <a:lin ang="5400000" scaled="1"/>
              </a:gradFill>
              <a:ln w="9525" cap="flat">
                <a:noFill/>
                <a:round/>
                <a:headEnd/>
                <a:tailEnd/>
              </a:ln>
              <a:effectLst/>
            </p:spPr>
            <p:txBody>
              <a:bodyPr wrap="none" anchor="ctr"/>
              <a:lstStyle/>
              <a:p>
                <a:endParaRPr lang="tr-TR"/>
              </a:p>
            </p:txBody>
          </p:sp>
          <p:sp>
            <p:nvSpPr>
              <p:cNvPr id="2056" name="Oval 8"/>
              <p:cNvSpPr>
                <a:spLocks noChangeArrowheads="1"/>
              </p:cNvSpPr>
              <p:nvPr/>
            </p:nvSpPr>
            <p:spPr bwMode="auto">
              <a:xfrm>
                <a:off x="3857" y="3922"/>
                <a:ext cx="191" cy="106"/>
              </a:xfrm>
              <a:prstGeom prst="ellipse">
                <a:avLst/>
              </a:pr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2057" name="Freeform 9"/>
              <p:cNvSpPr>
                <a:spLocks noChangeArrowheads="1"/>
              </p:cNvSpPr>
              <p:nvPr/>
            </p:nvSpPr>
            <p:spPr bwMode="auto">
              <a:xfrm>
                <a:off x="3576" y="3715"/>
                <a:ext cx="382" cy="160"/>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rgbClr val="007FD5"/>
                  </a:gs>
                  <a:gs pos="100000">
                    <a:srgbClr val="0088E4"/>
                  </a:gs>
                </a:gsLst>
                <a:lin ang="5400000" scaled="1"/>
              </a:gradFill>
              <a:ln w="9525" cap="flat">
                <a:noFill/>
                <a:round/>
                <a:headEnd/>
                <a:tailEnd/>
              </a:ln>
              <a:effectLst/>
            </p:spPr>
            <p:txBody>
              <a:bodyPr wrap="none" anchor="ctr"/>
              <a:lstStyle/>
              <a:p>
                <a:endParaRPr lang="tr-TR"/>
              </a:p>
            </p:txBody>
          </p:sp>
          <p:sp>
            <p:nvSpPr>
              <p:cNvPr id="2058" name="Freeform 10"/>
              <p:cNvSpPr>
                <a:spLocks noChangeArrowheads="1"/>
              </p:cNvSpPr>
              <p:nvPr/>
            </p:nvSpPr>
            <p:spPr bwMode="auto">
              <a:xfrm>
                <a:off x="3696" y="4170"/>
                <a:ext cx="443" cy="65"/>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rgbClr val="0072C0"/>
                  </a:gs>
                  <a:gs pos="100000">
                    <a:srgbClr val="0088E4"/>
                  </a:gs>
                </a:gsLst>
                <a:lin ang="18900000" scaled="1"/>
              </a:gradFill>
              <a:ln w="9525" cap="flat">
                <a:noFill/>
                <a:round/>
                <a:headEnd/>
                <a:tailEnd/>
              </a:ln>
              <a:effectLst/>
            </p:spPr>
            <p:txBody>
              <a:bodyPr wrap="none" anchor="ctr"/>
              <a:lstStyle/>
              <a:p>
                <a:endParaRPr lang="tr-TR"/>
              </a:p>
            </p:txBody>
          </p:sp>
          <p:sp>
            <p:nvSpPr>
              <p:cNvPr id="2059" name="Freeform 11"/>
              <p:cNvSpPr>
                <a:spLocks noChangeArrowheads="1"/>
              </p:cNvSpPr>
              <p:nvPr/>
            </p:nvSpPr>
            <p:spPr bwMode="auto">
              <a:xfrm>
                <a:off x="3528" y="3906"/>
                <a:ext cx="88" cy="215"/>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rgbClr val="0088E4"/>
                  </a:gs>
                  <a:gs pos="100000">
                    <a:srgbClr val="0077C7"/>
                  </a:gs>
                </a:gsLst>
                <a:lin ang="5400000" scaled="1"/>
              </a:gradFill>
              <a:ln w="9525" cap="flat">
                <a:noFill/>
                <a:round/>
                <a:headEnd/>
                <a:tailEnd/>
              </a:ln>
              <a:effectLst/>
            </p:spPr>
            <p:txBody>
              <a:bodyPr wrap="none" anchor="ctr"/>
              <a:lstStyle/>
              <a:p>
                <a:endParaRPr lang="tr-TR"/>
              </a:p>
            </p:txBody>
          </p:sp>
          <p:sp>
            <p:nvSpPr>
              <p:cNvPr id="2060" name="Freeform 12"/>
              <p:cNvSpPr>
                <a:spLocks noChangeArrowheads="1"/>
              </p:cNvSpPr>
              <p:nvPr/>
            </p:nvSpPr>
            <p:spPr bwMode="auto">
              <a:xfrm>
                <a:off x="3570" y="3745"/>
                <a:ext cx="749" cy="460"/>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rgbClr val="007BCE"/>
                  </a:gs>
                  <a:gs pos="100000">
                    <a:srgbClr val="0088E4"/>
                  </a:gs>
                </a:gsLst>
                <a:path path="rect">
                  <a:fillToRect l="50000" t="50000" r="50000" b="50000"/>
                </a:path>
              </a:gradFill>
              <a:ln w="9525" cap="flat">
                <a:noFill/>
                <a:round/>
                <a:headEnd/>
                <a:tailEnd/>
              </a:ln>
              <a:effectLst/>
            </p:spPr>
            <p:txBody>
              <a:bodyPr wrap="none" anchor="ctr"/>
              <a:lstStyle/>
              <a:p>
                <a:endParaRPr lang="tr-TR"/>
              </a:p>
            </p:txBody>
          </p:sp>
          <p:sp>
            <p:nvSpPr>
              <p:cNvPr id="2061" name="Freeform 13"/>
              <p:cNvSpPr>
                <a:spLocks noChangeArrowheads="1"/>
              </p:cNvSpPr>
              <p:nvPr/>
            </p:nvSpPr>
            <p:spPr bwMode="auto">
              <a:xfrm>
                <a:off x="4038" y="3721"/>
                <a:ext cx="95" cy="29"/>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rgbClr val="0088E4"/>
                  </a:gs>
                  <a:gs pos="100000">
                    <a:srgbClr val="0077C7"/>
                  </a:gs>
                </a:gsLst>
                <a:lin ang="0" scaled="1"/>
              </a:gradFill>
              <a:ln w="9525" cap="flat">
                <a:noFill/>
                <a:round/>
                <a:headEnd/>
                <a:tailEnd/>
              </a:ln>
              <a:effectLst/>
            </p:spPr>
            <p:txBody>
              <a:bodyPr wrap="none" anchor="ctr"/>
              <a:lstStyle/>
              <a:p>
                <a:endParaRPr lang="tr-TR"/>
              </a:p>
            </p:txBody>
          </p:sp>
          <p:sp>
            <p:nvSpPr>
              <p:cNvPr id="2062" name="Oval 14"/>
              <p:cNvSpPr>
                <a:spLocks noChangeArrowheads="1"/>
              </p:cNvSpPr>
              <p:nvPr/>
            </p:nvSpPr>
            <p:spPr bwMode="auto">
              <a:xfrm>
                <a:off x="3911" y="3948"/>
                <a:ext cx="83" cy="52"/>
              </a:xfrm>
              <a:prstGeom prst="ellipse">
                <a:avLst/>
              </a:prstGeom>
              <a:gradFill rotWithShape="0">
                <a:gsLst>
                  <a:gs pos="0">
                    <a:srgbClr val="007FD5"/>
                  </a:gs>
                  <a:gs pos="100000">
                    <a:srgbClr val="0088E4"/>
                  </a:gs>
                </a:gsLst>
                <a:lin ang="5400000" scaled="1"/>
              </a:gradFill>
              <a:ln w="9525" cap="flat">
                <a:noFill/>
                <a:round/>
                <a:headEnd/>
                <a:tailEnd/>
              </a:ln>
              <a:effectLst/>
            </p:spPr>
            <p:txBody>
              <a:bodyPr wrap="none" anchor="ctr"/>
              <a:lstStyle/>
              <a:p>
                <a:endParaRPr lang="tr-TR"/>
              </a:p>
            </p:txBody>
          </p:sp>
        </p:grpSp>
        <p:grpSp>
          <p:nvGrpSpPr>
            <p:cNvPr id="2063" name="Group 15"/>
            <p:cNvGrpSpPr>
              <a:grpSpLocks/>
            </p:cNvGrpSpPr>
            <p:nvPr/>
          </p:nvGrpSpPr>
          <p:grpSpPr bwMode="auto">
            <a:xfrm>
              <a:off x="1776" y="3631"/>
              <a:ext cx="1625" cy="682"/>
              <a:chOff x="1776" y="3631"/>
              <a:chExt cx="1625" cy="682"/>
            </a:xfrm>
          </p:grpSpPr>
          <p:sp>
            <p:nvSpPr>
              <p:cNvPr id="2064" name="Oval 16"/>
              <p:cNvSpPr>
                <a:spLocks noChangeArrowheads="1"/>
              </p:cNvSpPr>
              <p:nvPr/>
            </p:nvSpPr>
            <p:spPr bwMode="auto">
              <a:xfrm>
                <a:off x="2268" y="3934"/>
                <a:ext cx="637" cy="376"/>
              </a:xfrm>
              <a:prstGeom prst="ellipse">
                <a:avLst/>
              </a:prstGeom>
              <a:gradFill rotWithShape="0">
                <a:gsLst>
                  <a:gs pos="0">
                    <a:srgbClr val="0077C7"/>
                  </a:gs>
                  <a:gs pos="100000">
                    <a:srgbClr val="0088E4"/>
                  </a:gs>
                </a:gsLst>
                <a:lin ang="2700000" scaled="1"/>
              </a:gradFill>
              <a:ln w="9525" cap="flat">
                <a:noFill/>
                <a:round/>
                <a:headEnd/>
                <a:tailEnd/>
              </a:ln>
              <a:effectLst/>
            </p:spPr>
            <p:txBody>
              <a:bodyPr wrap="none" anchor="ctr"/>
              <a:lstStyle/>
              <a:p>
                <a:endParaRPr lang="tr-TR"/>
              </a:p>
            </p:txBody>
          </p:sp>
          <p:sp>
            <p:nvSpPr>
              <p:cNvPr id="2065" name="Oval 17"/>
              <p:cNvSpPr>
                <a:spLocks noChangeArrowheads="1"/>
              </p:cNvSpPr>
              <p:nvPr/>
            </p:nvSpPr>
            <p:spPr bwMode="auto">
              <a:xfrm>
                <a:off x="2314" y="3958"/>
                <a:ext cx="542" cy="331"/>
              </a:xfrm>
              <a:prstGeom prst="ellipse">
                <a:avLst/>
              </a:prstGeom>
              <a:gradFill rotWithShape="0">
                <a:gsLst>
                  <a:gs pos="0">
                    <a:srgbClr val="0088E4"/>
                  </a:gs>
                  <a:gs pos="100000">
                    <a:srgbClr val="0077C7"/>
                  </a:gs>
                </a:gsLst>
                <a:lin ang="2700000" scaled="1"/>
              </a:gradFill>
              <a:ln w="9525" cap="flat">
                <a:noFill/>
                <a:round/>
                <a:headEnd/>
                <a:tailEnd/>
              </a:ln>
              <a:effectLst/>
            </p:spPr>
            <p:txBody>
              <a:bodyPr wrap="none" anchor="ctr"/>
              <a:lstStyle/>
              <a:p>
                <a:endParaRPr lang="tr-TR"/>
              </a:p>
            </p:txBody>
          </p:sp>
          <p:sp>
            <p:nvSpPr>
              <p:cNvPr id="2066" name="Oval 18"/>
              <p:cNvSpPr>
                <a:spLocks noChangeArrowheads="1"/>
              </p:cNvSpPr>
              <p:nvPr/>
            </p:nvSpPr>
            <p:spPr bwMode="auto">
              <a:xfrm>
                <a:off x="2341" y="3979"/>
                <a:ext cx="500" cy="298"/>
              </a:xfrm>
              <a:prstGeom prst="ellipse">
                <a:avLst/>
              </a:prstGeom>
              <a:gradFill rotWithShape="0">
                <a:gsLst>
                  <a:gs pos="0">
                    <a:srgbClr val="007BCE"/>
                  </a:gs>
                  <a:gs pos="100000">
                    <a:srgbClr val="0088E4"/>
                  </a:gs>
                </a:gsLst>
                <a:lin ang="2700000" scaled="1"/>
              </a:gradFill>
              <a:ln w="9525" cap="flat">
                <a:noFill/>
                <a:round/>
                <a:headEnd/>
                <a:tailEnd/>
              </a:ln>
              <a:effectLst/>
            </p:spPr>
            <p:txBody>
              <a:bodyPr wrap="none" anchor="ctr"/>
              <a:lstStyle/>
              <a:p>
                <a:endParaRPr lang="tr-TR"/>
              </a:p>
            </p:txBody>
          </p:sp>
          <p:sp>
            <p:nvSpPr>
              <p:cNvPr id="2067" name="Oval 19"/>
              <p:cNvSpPr>
                <a:spLocks noChangeArrowheads="1"/>
              </p:cNvSpPr>
              <p:nvPr/>
            </p:nvSpPr>
            <p:spPr bwMode="auto">
              <a:xfrm>
                <a:off x="2368" y="3997"/>
                <a:ext cx="443" cy="257"/>
              </a:xfrm>
              <a:prstGeom prst="ellipse">
                <a:avLst/>
              </a:prstGeom>
              <a:gradFill rotWithShape="0">
                <a:gsLst>
                  <a:gs pos="0">
                    <a:srgbClr val="0077C7"/>
                  </a:gs>
                  <a:gs pos="100000">
                    <a:srgbClr val="0088E4"/>
                  </a:gs>
                </a:gsLst>
                <a:lin ang="5400000" scaled="1"/>
              </a:gradFill>
              <a:ln w="9525" cap="flat">
                <a:noFill/>
                <a:round/>
                <a:headEnd/>
                <a:tailEnd/>
              </a:ln>
              <a:effectLst/>
            </p:spPr>
            <p:txBody>
              <a:bodyPr wrap="none" anchor="ctr"/>
              <a:lstStyle/>
              <a:p>
                <a:endParaRPr lang="tr-TR"/>
              </a:p>
            </p:txBody>
          </p:sp>
          <p:sp>
            <p:nvSpPr>
              <p:cNvPr id="2068" name="Oval 20"/>
              <p:cNvSpPr>
                <a:spLocks noChangeArrowheads="1"/>
              </p:cNvSpPr>
              <p:nvPr/>
            </p:nvSpPr>
            <p:spPr bwMode="auto">
              <a:xfrm>
                <a:off x="2385" y="4005"/>
                <a:ext cx="412" cy="239"/>
              </a:xfrm>
              <a:prstGeom prst="ellipse">
                <a:avLst/>
              </a:prstGeom>
              <a:gradFill rotWithShape="0">
                <a:gsLst>
                  <a:gs pos="0">
                    <a:srgbClr val="007FD5"/>
                  </a:gs>
                  <a:gs pos="100000">
                    <a:srgbClr val="0088E4"/>
                  </a:gs>
                </a:gsLst>
                <a:lin ang="5400000" scaled="1"/>
              </a:gradFill>
              <a:ln w="9525" cap="flat">
                <a:noFill/>
                <a:round/>
                <a:headEnd/>
                <a:tailEnd/>
              </a:ln>
              <a:effectLst/>
            </p:spPr>
            <p:txBody>
              <a:bodyPr wrap="none" anchor="ctr"/>
              <a:lstStyle/>
              <a:p>
                <a:endParaRPr lang="tr-TR"/>
              </a:p>
            </p:txBody>
          </p:sp>
          <p:sp>
            <p:nvSpPr>
              <p:cNvPr id="2069" name="Oval 21"/>
              <p:cNvSpPr>
                <a:spLocks noChangeArrowheads="1"/>
              </p:cNvSpPr>
              <p:nvPr/>
            </p:nvSpPr>
            <p:spPr bwMode="auto">
              <a:xfrm>
                <a:off x="2437" y="4026"/>
                <a:ext cx="305" cy="191"/>
              </a:xfrm>
              <a:prstGeom prst="ellipse">
                <a:avLst/>
              </a:prstGeom>
              <a:gradFill rotWithShape="0">
                <a:gsLst>
                  <a:gs pos="0">
                    <a:srgbClr val="0077C7"/>
                  </a:gs>
                  <a:gs pos="100000">
                    <a:srgbClr val="0088E4"/>
                  </a:gs>
                </a:gsLst>
                <a:lin ang="5400000" scaled="1"/>
              </a:gradFill>
              <a:ln w="9525" cap="flat">
                <a:noFill/>
                <a:round/>
                <a:headEnd/>
                <a:tailEnd/>
              </a:ln>
              <a:effectLst/>
            </p:spPr>
            <p:txBody>
              <a:bodyPr wrap="none" anchor="ctr"/>
              <a:lstStyle/>
              <a:p>
                <a:endParaRPr lang="tr-TR"/>
              </a:p>
            </p:txBody>
          </p:sp>
          <p:sp>
            <p:nvSpPr>
              <p:cNvPr id="2070" name="Oval 22"/>
              <p:cNvSpPr>
                <a:spLocks noChangeArrowheads="1"/>
              </p:cNvSpPr>
              <p:nvPr/>
            </p:nvSpPr>
            <p:spPr bwMode="auto">
              <a:xfrm>
                <a:off x="2476" y="4056"/>
                <a:ext cx="226" cy="134"/>
              </a:xfrm>
              <a:prstGeom prst="ellipse">
                <a:avLst/>
              </a:prstGeom>
              <a:gradFill rotWithShape="0">
                <a:gsLst>
                  <a:gs pos="0">
                    <a:srgbClr val="0088E4"/>
                  </a:gs>
                  <a:gs pos="100000">
                    <a:srgbClr val="007BCE"/>
                  </a:gs>
                </a:gsLst>
                <a:lin ang="2700000" scaled="1"/>
              </a:gradFill>
              <a:ln w="9525" cap="flat">
                <a:noFill/>
                <a:round/>
                <a:headEnd/>
                <a:tailEnd/>
              </a:ln>
              <a:effectLst/>
            </p:spPr>
            <p:txBody>
              <a:bodyPr wrap="none" anchor="ctr"/>
              <a:lstStyle/>
              <a:p>
                <a:endParaRPr lang="tr-TR"/>
              </a:p>
            </p:txBody>
          </p:sp>
          <p:sp>
            <p:nvSpPr>
              <p:cNvPr id="2071" name="Oval 23"/>
              <p:cNvSpPr>
                <a:spLocks noChangeArrowheads="1"/>
              </p:cNvSpPr>
              <p:nvPr/>
            </p:nvSpPr>
            <p:spPr bwMode="auto">
              <a:xfrm>
                <a:off x="2542" y="4097"/>
                <a:ext cx="89" cy="59"/>
              </a:xfrm>
              <a:prstGeom prst="ellipse">
                <a:avLst/>
              </a:prstGeom>
              <a:gradFill rotWithShape="0">
                <a:gsLst>
                  <a:gs pos="0">
                    <a:srgbClr val="0088E4"/>
                  </a:gs>
                  <a:gs pos="100000">
                    <a:srgbClr val="007BCE"/>
                  </a:gs>
                </a:gsLst>
                <a:lin ang="0" scaled="1"/>
              </a:gradFill>
              <a:ln w="9525" cap="flat">
                <a:noFill/>
                <a:round/>
                <a:headEnd/>
                <a:tailEnd/>
              </a:ln>
              <a:effectLst/>
            </p:spPr>
            <p:txBody>
              <a:bodyPr wrap="none" anchor="ctr"/>
              <a:lstStyle/>
              <a:p>
                <a:endParaRPr lang="tr-TR"/>
              </a:p>
            </p:txBody>
          </p:sp>
          <p:sp>
            <p:nvSpPr>
              <p:cNvPr id="2072" name="Freeform 24"/>
              <p:cNvSpPr>
                <a:spLocks noChangeArrowheads="1"/>
              </p:cNvSpPr>
              <p:nvPr/>
            </p:nvSpPr>
            <p:spPr bwMode="auto">
              <a:xfrm>
                <a:off x="2585" y="3822"/>
                <a:ext cx="448" cy="185"/>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rgbClr val="007BCE"/>
                  </a:gs>
                  <a:gs pos="100000">
                    <a:srgbClr val="0088E4"/>
                  </a:gs>
                </a:gsLst>
                <a:lin ang="5400000" scaled="1"/>
              </a:gradFill>
              <a:ln w="9525" cap="flat">
                <a:noFill/>
                <a:round/>
                <a:headEnd/>
                <a:tailEnd/>
              </a:ln>
              <a:effectLst/>
            </p:spPr>
            <p:txBody>
              <a:bodyPr wrap="none" anchor="ctr"/>
              <a:lstStyle/>
              <a:p>
                <a:endParaRPr lang="tr-TR"/>
              </a:p>
            </p:txBody>
          </p:sp>
          <p:sp>
            <p:nvSpPr>
              <p:cNvPr id="2073" name="Freeform 25"/>
              <p:cNvSpPr>
                <a:spLocks noChangeArrowheads="1"/>
              </p:cNvSpPr>
              <p:nvPr/>
            </p:nvSpPr>
            <p:spPr bwMode="auto">
              <a:xfrm>
                <a:off x="2142" y="3852"/>
                <a:ext cx="891" cy="461"/>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rgbClr val="0088E4"/>
                  </a:gs>
                  <a:gs pos="100000">
                    <a:srgbClr val="0072C0"/>
                  </a:gs>
                </a:gsLst>
                <a:lin ang="2700000" scaled="1"/>
              </a:gradFill>
              <a:ln w="9525" cap="flat">
                <a:noFill/>
                <a:round/>
                <a:headEnd/>
                <a:tailEnd/>
              </a:ln>
              <a:effectLst/>
            </p:spPr>
            <p:txBody>
              <a:bodyPr wrap="none" anchor="ctr"/>
              <a:lstStyle/>
              <a:p>
                <a:endParaRPr lang="tr-TR"/>
              </a:p>
            </p:txBody>
          </p:sp>
          <p:sp>
            <p:nvSpPr>
              <p:cNvPr id="2074" name="Freeform 26"/>
              <p:cNvSpPr>
                <a:spLocks noChangeArrowheads="1"/>
              </p:cNvSpPr>
              <p:nvPr/>
            </p:nvSpPr>
            <p:spPr bwMode="auto">
              <a:xfrm>
                <a:off x="2082" y="3828"/>
                <a:ext cx="406" cy="485"/>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rgbClr val="0088E4"/>
                  </a:gs>
                  <a:gs pos="100000">
                    <a:srgbClr val="007BCE"/>
                  </a:gs>
                </a:gsLst>
                <a:lin ang="0" scaled="1"/>
              </a:gradFill>
              <a:ln w="9525" cap="flat">
                <a:noFill/>
                <a:round/>
                <a:headEnd/>
                <a:tailEnd/>
              </a:ln>
              <a:effectLst/>
            </p:spPr>
            <p:txBody>
              <a:bodyPr wrap="none" anchor="ctr"/>
              <a:lstStyle/>
              <a:p>
                <a:endParaRPr lang="tr-TR"/>
              </a:p>
            </p:txBody>
          </p:sp>
          <p:sp>
            <p:nvSpPr>
              <p:cNvPr id="2075" name="Freeform 27"/>
              <p:cNvSpPr>
                <a:spLocks noChangeArrowheads="1"/>
              </p:cNvSpPr>
              <p:nvPr/>
            </p:nvSpPr>
            <p:spPr bwMode="auto">
              <a:xfrm>
                <a:off x="2987" y="4044"/>
                <a:ext cx="107" cy="251"/>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rgbClr val="0088E4"/>
                  </a:gs>
                  <a:gs pos="100000">
                    <a:srgbClr val="006FBA"/>
                  </a:gs>
                </a:gsLst>
                <a:lin ang="5400000" scaled="1"/>
              </a:gradFill>
              <a:ln w="9525" cap="flat">
                <a:noFill/>
                <a:round/>
                <a:headEnd/>
                <a:tailEnd/>
              </a:ln>
              <a:effectLst/>
            </p:spPr>
            <p:txBody>
              <a:bodyPr wrap="none" anchor="ctr"/>
              <a:lstStyle/>
              <a:p>
                <a:endParaRPr lang="tr-TR"/>
              </a:p>
            </p:txBody>
          </p:sp>
          <p:sp>
            <p:nvSpPr>
              <p:cNvPr id="2076" name="Freeform 28"/>
              <p:cNvSpPr>
                <a:spLocks noChangeArrowheads="1"/>
              </p:cNvSpPr>
              <p:nvPr/>
            </p:nvSpPr>
            <p:spPr bwMode="auto">
              <a:xfrm>
                <a:off x="2068" y="3685"/>
                <a:ext cx="834" cy="149"/>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rgbClr val="0088E4"/>
              </a:solidFill>
              <a:ln w="9525" cap="flat">
                <a:noFill/>
                <a:round/>
                <a:headEnd/>
                <a:tailEnd/>
              </a:ln>
              <a:effectLst/>
            </p:spPr>
            <p:txBody>
              <a:bodyPr wrap="none" anchor="ctr"/>
              <a:lstStyle/>
              <a:p>
                <a:endParaRPr lang="tr-TR"/>
              </a:p>
            </p:txBody>
          </p:sp>
          <p:sp>
            <p:nvSpPr>
              <p:cNvPr id="2077" name="Freeform 29"/>
              <p:cNvSpPr>
                <a:spLocks noChangeArrowheads="1"/>
              </p:cNvSpPr>
              <p:nvPr/>
            </p:nvSpPr>
            <p:spPr bwMode="auto">
              <a:xfrm>
                <a:off x="1867" y="3853"/>
                <a:ext cx="170" cy="460"/>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rgbClr val="0088E4"/>
              </a:solidFill>
              <a:ln w="9525" cap="flat">
                <a:noFill/>
                <a:round/>
                <a:headEnd/>
                <a:tailEnd/>
              </a:ln>
              <a:effectLst/>
            </p:spPr>
            <p:txBody>
              <a:bodyPr wrap="none" anchor="ctr"/>
              <a:lstStyle/>
              <a:p>
                <a:endParaRPr lang="tr-TR"/>
              </a:p>
            </p:txBody>
          </p:sp>
          <p:sp>
            <p:nvSpPr>
              <p:cNvPr id="2078" name="Freeform 30"/>
              <p:cNvSpPr>
                <a:spLocks noChangeArrowheads="1"/>
              </p:cNvSpPr>
              <p:nvPr/>
            </p:nvSpPr>
            <p:spPr bwMode="auto">
              <a:xfrm>
                <a:off x="2951" y="3751"/>
                <a:ext cx="359" cy="562"/>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rgbClr val="0088E4"/>
                  </a:gs>
                  <a:gs pos="100000">
                    <a:srgbClr val="0077C7"/>
                  </a:gs>
                </a:gsLst>
                <a:lin ang="5400000" scaled="1"/>
              </a:gradFill>
              <a:ln w="9525" cap="flat">
                <a:noFill/>
                <a:round/>
                <a:headEnd/>
                <a:tailEnd/>
              </a:ln>
              <a:effectLst/>
            </p:spPr>
            <p:txBody>
              <a:bodyPr wrap="none" anchor="ctr"/>
              <a:lstStyle/>
              <a:p>
                <a:endParaRPr lang="tr-TR"/>
              </a:p>
            </p:txBody>
          </p:sp>
          <p:sp>
            <p:nvSpPr>
              <p:cNvPr id="2079" name="Freeform 31"/>
              <p:cNvSpPr>
                <a:spLocks noChangeArrowheads="1"/>
              </p:cNvSpPr>
              <p:nvPr/>
            </p:nvSpPr>
            <p:spPr bwMode="auto">
              <a:xfrm>
                <a:off x="2318" y="3631"/>
                <a:ext cx="1077" cy="424"/>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rgbClr val="0088E4"/>
                  </a:gs>
                  <a:gs pos="100000">
                    <a:srgbClr val="0077C7"/>
                  </a:gs>
                </a:gsLst>
                <a:lin ang="5400000" scaled="1"/>
              </a:gradFill>
              <a:ln w="9525" cap="flat">
                <a:noFill/>
                <a:round/>
                <a:headEnd/>
                <a:tailEnd/>
              </a:ln>
              <a:effectLst/>
            </p:spPr>
            <p:txBody>
              <a:bodyPr wrap="none" anchor="ctr"/>
              <a:lstStyle/>
              <a:p>
                <a:endParaRPr lang="tr-TR"/>
              </a:p>
            </p:txBody>
          </p:sp>
          <p:sp>
            <p:nvSpPr>
              <p:cNvPr id="2080" name="Freeform 32"/>
              <p:cNvSpPr>
                <a:spLocks noChangeArrowheads="1"/>
              </p:cNvSpPr>
              <p:nvPr/>
            </p:nvSpPr>
            <p:spPr bwMode="auto">
              <a:xfrm>
                <a:off x="3304" y="4080"/>
                <a:ext cx="97" cy="233"/>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rgbClr val="0088E4"/>
                  </a:gs>
                  <a:gs pos="100000">
                    <a:srgbClr val="0077C7"/>
                  </a:gs>
                </a:gsLst>
                <a:lin ang="5400000" scaled="1"/>
              </a:gradFill>
              <a:ln w="9525" cap="flat">
                <a:noFill/>
                <a:round/>
                <a:headEnd/>
                <a:tailEnd/>
              </a:ln>
              <a:effectLst/>
            </p:spPr>
            <p:txBody>
              <a:bodyPr wrap="none" anchor="ctr"/>
              <a:lstStyle/>
              <a:p>
                <a:endParaRPr lang="tr-TR"/>
              </a:p>
            </p:txBody>
          </p:sp>
          <p:sp>
            <p:nvSpPr>
              <p:cNvPr id="2081" name="Freeform 33"/>
              <p:cNvSpPr>
                <a:spLocks noChangeArrowheads="1"/>
              </p:cNvSpPr>
              <p:nvPr/>
            </p:nvSpPr>
            <p:spPr bwMode="auto">
              <a:xfrm>
                <a:off x="1776" y="3673"/>
                <a:ext cx="480" cy="640"/>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rgbClr val="0088E4"/>
              </a:solidFill>
              <a:ln w="9525" cap="flat">
                <a:noFill/>
                <a:round/>
                <a:headEnd/>
                <a:tailEnd/>
              </a:ln>
              <a:effectLst/>
            </p:spPr>
            <p:txBody>
              <a:bodyPr wrap="none" anchor="ctr"/>
              <a:lstStyle/>
              <a:p>
                <a:endParaRPr lang="tr-TR"/>
              </a:p>
            </p:txBody>
          </p:sp>
        </p:grpSp>
        <p:grpSp>
          <p:nvGrpSpPr>
            <p:cNvPr id="2082" name="Group 34"/>
            <p:cNvGrpSpPr>
              <a:grpSpLocks/>
            </p:cNvGrpSpPr>
            <p:nvPr/>
          </p:nvGrpSpPr>
          <p:grpSpPr bwMode="auto">
            <a:xfrm>
              <a:off x="4128" y="3360"/>
              <a:ext cx="1350" cy="820"/>
              <a:chOff x="4128" y="3360"/>
              <a:chExt cx="1350" cy="820"/>
            </a:xfrm>
          </p:grpSpPr>
          <p:sp>
            <p:nvSpPr>
              <p:cNvPr id="2083" name="Freeform 35"/>
              <p:cNvSpPr>
                <a:spLocks noChangeArrowheads="1"/>
              </p:cNvSpPr>
              <p:nvPr/>
            </p:nvSpPr>
            <p:spPr bwMode="auto">
              <a:xfrm>
                <a:off x="4200" y="3402"/>
                <a:ext cx="1200" cy="730"/>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2084" name="Freeform 36"/>
              <p:cNvSpPr>
                <a:spLocks noChangeArrowheads="1"/>
              </p:cNvSpPr>
              <p:nvPr/>
            </p:nvSpPr>
            <p:spPr bwMode="auto">
              <a:xfrm>
                <a:off x="4128" y="3366"/>
                <a:ext cx="543" cy="736"/>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2085" name="Freeform 37"/>
              <p:cNvSpPr>
                <a:spLocks noChangeArrowheads="1"/>
              </p:cNvSpPr>
              <p:nvPr/>
            </p:nvSpPr>
            <p:spPr bwMode="auto">
              <a:xfrm>
                <a:off x="4792" y="3360"/>
                <a:ext cx="608" cy="251"/>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rgbClr val="0E8EE4"/>
                  </a:gs>
                  <a:gs pos="100000">
                    <a:srgbClr val="0088E4"/>
                  </a:gs>
                </a:gsLst>
                <a:lin ang="5400000" scaled="1"/>
              </a:gradFill>
              <a:ln w="9525" cap="flat">
                <a:noFill/>
                <a:round/>
                <a:headEnd/>
                <a:tailEnd/>
              </a:ln>
              <a:effectLst/>
            </p:spPr>
            <p:txBody>
              <a:bodyPr wrap="none" anchor="ctr"/>
              <a:lstStyle/>
              <a:p>
                <a:endParaRPr lang="tr-TR"/>
              </a:p>
            </p:txBody>
          </p:sp>
          <p:sp>
            <p:nvSpPr>
              <p:cNvPr id="2086" name="Freeform 38"/>
              <p:cNvSpPr>
                <a:spLocks noChangeArrowheads="1"/>
              </p:cNvSpPr>
              <p:nvPr/>
            </p:nvSpPr>
            <p:spPr bwMode="auto">
              <a:xfrm>
                <a:off x="5246" y="4007"/>
                <a:ext cx="71" cy="53"/>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2087" name="Freeform 39"/>
              <p:cNvSpPr>
                <a:spLocks noChangeArrowheads="1"/>
              </p:cNvSpPr>
              <p:nvPr/>
            </p:nvSpPr>
            <p:spPr bwMode="auto">
              <a:xfrm>
                <a:off x="4505" y="4073"/>
                <a:ext cx="704" cy="107"/>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2088" name="Freeform 40"/>
              <p:cNvSpPr>
                <a:spLocks noChangeArrowheads="1"/>
              </p:cNvSpPr>
              <p:nvPr/>
            </p:nvSpPr>
            <p:spPr bwMode="auto">
              <a:xfrm>
                <a:off x="5336" y="3654"/>
                <a:ext cx="142" cy="340"/>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2089" name="Freeform 41"/>
              <p:cNvSpPr>
                <a:spLocks noChangeArrowheads="1"/>
              </p:cNvSpPr>
              <p:nvPr/>
            </p:nvSpPr>
            <p:spPr bwMode="auto">
              <a:xfrm>
                <a:off x="5061" y="3624"/>
                <a:ext cx="82" cy="89"/>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2090" name="Freeform 42"/>
              <p:cNvSpPr>
                <a:spLocks noChangeArrowheads="1"/>
              </p:cNvSpPr>
              <p:nvPr/>
            </p:nvSpPr>
            <p:spPr bwMode="auto">
              <a:xfrm>
                <a:off x="4445" y="3552"/>
                <a:ext cx="716" cy="430"/>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rgbClr val="0088E4"/>
              </a:solidFill>
              <a:ln w="9525" cap="flat">
                <a:noFill/>
                <a:round/>
                <a:headEnd/>
                <a:tailEnd/>
              </a:ln>
              <a:effectLst/>
            </p:spPr>
            <p:txBody>
              <a:bodyPr wrap="none" anchor="ctr"/>
              <a:lstStyle/>
              <a:p>
                <a:endParaRPr lang="tr-TR"/>
              </a:p>
            </p:txBody>
          </p:sp>
          <p:sp>
            <p:nvSpPr>
              <p:cNvPr id="2091" name="Freeform 43"/>
              <p:cNvSpPr>
                <a:spLocks noChangeArrowheads="1"/>
              </p:cNvSpPr>
              <p:nvPr/>
            </p:nvSpPr>
            <p:spPr bwMode="auto">
              <a:xfrm>
                <a:off x="4349" y="3510"/>
                <a:ext cx="908" cy="532"/>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rgbClr val="078BE3"/>
                  </a:gs>
                  <a:gs pos="100000">
                    <a:srgbClr val="0088E4"/>
                  </a:gs>
                </a:gsLst>
                <a:lin ang="0" scaled="1"/>
              </a:gradFill>
              <a:ln w="9525" cap="flat">
                <a:noFill/>
                <a:round/>
                <a:headEnd/>
                <a:tailEnd/>
              </a:ln>
              <a:effectLst/>
            </p:spPr>
            <p:txBody>
              <a:bodyPr wrap="none" anchor="ctr"/>
              <a:lstStyle/>
              <a:p>
                <a:endParaRPr lang="tr-TR"/>
              </a:p>
            </p:txBody>
          </p:sp>
          <p:sp>
            <p:nvSpPr>
              <p:cNvPr id="2092" name="Freeform 44"/>
              <p:cNvSpPr>
                <a:spLocks noChangeArrowheads="1"/>
              </p:cNvSpPr>
              <p:nvPr/>
            </p:nvSpPr>
            <p:spPr bwMode="auto">
              <a:xfrm>
                <a:off x="4564" y="3492"/>
                <a:ext cx="364" cy="65"/>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2093" name="Freeform 45"/>
              <p:cNvSpPr>
                <a:spLocks noChangeArrowheads="1"/>
              </p:cNvSpPr>
              <p:nvPr/>
            </p:nvSpPr>
            <p:spPr bwMode="auto">
              <a:xfrm>
                <a:off x="4463" y="3558"/>
                <a:ext cx="65" cy="47"/>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2094" name="Oval 46"/>
              <p:cNvSpPr>
                <a:spLocks noChangeArrowheads="1"/>
              </p:cNvSpPr>
              <p:nvPr/>
            </p:nvSpPr>
            <p:spPr bwMode="auto">
              <a:xfrm>
                <a:off x="4546" y="3608"/>
                <a:ext cx="517" cy="318"/>
              </a:xfrm>
              <a:prstGeom prst="ellipse">
                <a:avLst/>
              </a:prstGeom>
              <a:gradFill rotWithShape="0">
                <a:gsLst>
                  <a:gs pos="0">
                    <a:srgbClr val="007FD5"/>
                  </a:gs>
                  <a:gs pos="100000">
                    <a:srgbClr val="0088E4"/>
                  </a:gs>
                </a:gsLst>
                <a:lin ang="0" scaled="1"/>
              </a:gradFill>
              <a:ln w="9525" cap="flat">
                <a:noFill/>
                <a:round/>
                <a:headEnd/>
                <a:tailEnd/>
              </a:ln>
              <a:effectLst/>
            </p:spPr>
            <p:txBody>
              <a:bodyPr wrap="none" anchor="ctr"/>
              <a:lstStyle/>
              <a:p>
                <a:endParaRPr lang="tr-TR"/>
              </a:p>
            </p:txBody>
          </p:sp>
          <p:sp>
            <p:nvSpPr>
              <p:cNvPr id="2095" name="Oval 47"/>
              <p:cNvSpPr>
                <a:spLocks noChangeArrowheads="1"/>
              </p:cNvSpPr>
              <p:nvPr/>
            </p:nvSpPr>
            <p:spPr bwMode="auto">
              <a:xfrm>
                <a:off x="4578" y="3630"/>
                <a:ext cx="445" cy="270"/>
              </a:xfrm>
              <a:prstGeom prst="ellipse">
                <a:avLst/>
              </a:prstGeom>
              <a:gradFill rotWithShape="0">
                <a:gsLst>
                  <a:gs pos="0">
                    <a:srgbClr val="078BE3"/>
                  </a:gs>
                  <a:gs pos="100000">
                    <a:srgbClr val="0088E4"/>
                  </a:gs>
                </a:gsLst>
                <a:lin ang="5400000" scaled="1"/>
              </a:gradFill>
              <a:ln w="9525" cap="flat">
                <a:noFill/>
                <a:round/>
                <a:headEnd/>
                <a:tailEnd/>
              </a:ln>
              <a:effectLst/>
            </p:spPr>
            <p:txBody>
              <a:bodyPr wrap="none" anchor="ctr"/>
              <a:lstStyle/>
              <a:p>
                <a:endParaRPr lang="tr-TR"/>
              </a:p>
            </p:txBody>
          </p:sp>
          <p:sp>
            <p:nvSpPr>
              <p:cNvPr id="2096" name="Oval 48"/>
              <p:cNvSpPr>
                <a:spLocks noChangeArrowheads="1"/>
              </p:cNvSpPr>
              <p:nvPr/>
            </p:nvSpPr>
            <p:spPr bwMode="auto">
              <a:xfrm>
                <a:off x="4610" y="3650"/>
                <a:ext cx="385" cy="232"/>
              </a:xfrm>
              <a:prstGeom prst="ellipse">
                <a:avLst/>
              </a:pr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2097" name="Oval 49"/>
              <p:cNvSpPr>
                <a:spLocks noChangeArrowheads="1"/>
              </p:cNvSpPr>
              <p:nvPr/>
            </p:nvSpPr>
            <p:spPr bwMode="auto">
              <a:xfrm>
                <a:off x="4654" y="3678"/>
                <a:ext cx="297" cy="176"/>
              </a:xfrm>
              <a:prstGeom prst="ellipse">
                <a:avLst/>
              </a:prstGeom>
              <a:gradFill rotWithShape="0">
                <a:gsLst>
                  <a:gs pos="0">
                    <a:srgbClr val="007FD5"/>
                  </a:gs>
                  <a:gs pos="100000">
                    <a:srgbClr val="0088E4"/>
                  </a:gs>
                </a:gsLst>
                <a:lin ang="5400000" scaled="1"/>
              </a:gradFill>
              <a:ln w="9525" cap="flat">
                <a:noFill/>
                <a:round/>
                <a:headEnd/>
                <a:tailEnd/>
              </a:ln>
              <a:effectLst/>
            </p:spPr>
            <p:txBody>
              <a:bodyPr wrap="none" anchor="ctr"/>
              <a:lstStyle/>
              <a:p>
                <a:endParaRPr lang="tr-TR"/>
              </a:p>
            </p:txBody>
          </p:sp>
          <p:sp>
            <p:nvSpPr>
              <p:cNvPr id="2098" name="Oval 50"/>
              <p:cNvSpPr>
                <a:spLocks noChangeArrowheads="1"/>
              </p:cNvSpPr>
              <p:nvPr/>
            </p:nvSpPr>
            <p:spPr bwMode="auto">
              <a:xfrm>
                <a:off x="4690" y="3698"/>
                <a:ext cx="221" cy="138"/>
              </a:xfrm>
              <a:prstGeom prst="ellipse">
                <a:avLst/>
              </a:prstGeom>
              <a:gradFill rotWithShape="0">
                <a:gsLst>
                  <a:gs pos="0">
                    <a:srgbClr val="0088E4"/>
                  </a:gs>
                  <a:gs pos="100000">
                    <a:srgbClr val="007FD5"/>
                  </a:gs>
                </a:gsLst>
                <a:lin ang="5400000" scaled="1"/>
              </a:gradFill>
              <a:ln w="9525" cap="flat">
                <a:noFill/>
                <a:round/>
                <a:headEnd/>
                <a:tailEnd/>
              </a:ln>
              <a:effectLst/>
            </p:spPr>
            <p:txBody>
              <a:bodyPr wrap="none" anchor="ctr"/>
              <a:lstStyle/>
              <a:p>
                <a:endParaRPr lang="tr-TR"/>
              </a:p>
            </p:txBody>
          </p:sp>
          <p:sp>
            <p:nvSpPr>
              <p:cNvPr id="2099" name="Oval 51"/>
              <p:cNvSpPr>
                <a:spLocks noChangeArrowheads="1"/>
              </p:cNvSpPr>
              <p:nvPr/>
            </p:nvSpPr>
            <p:spPr bwMode="auto">
              <a:xfrm>
                <a:off x="4738" y="3728"/>
                <a:ext cx="125" cy="80"/>
              </a:xfrm>
              <a:prstGeom prst="ellipse">
                <a:avLst/>
              </a:prstGeom>
              <a:gradFill rotWithShape="0">
                <a:gsLst>
                  <a:gs pos="0">
                    <a:srgbClr val="0083DB"/>
                  </a:gs>
                  <a:gs pos="100000">
                    <a:srgbClr val="0088E4"/>
                  </a:gs>
                </a:gsLst>
                <a:lin ang="5400000" scaled="1"/>
              </a:gradFill>
              <a:ln w="9525" cap="flat">
                <a:noFill/>
                <a:round/>
                <a:headEnd/>
                <a:tailEnd/>
              </a:ln>
              <a:effectLst/>
            </p:spPr>
            <p:txBody>
              <a:bodyPr wrap="none" anchor="ctr"/>
              <a:lstStyle/>
              <a:p>
                <a:endParaRPr lang="tr-TR"/>
              </a:p>
            </p:txBody>
          </p:sp>
        </p:grpSp>
        <p:grpSp>
          <p:nvGrpSpPr>
            <p:cNvPr id="2100" name="Group 52"/>
            <p:cNvGrpSpPr>
              <a:grpSpLocks/>
            </p:cNvGrpSpPr>
            <p:nvPr/>
          </p:nvGrpSpPr>
          <p:grpSpPr bwMode="auto">
            <a:xfrm>
              <a:off x="5280" y="3024"/>
              <a:ext cx="424" cy="257"/>
              <a:chOff x="5280" y="3024"/>
              <a:chExt cx="424" cy="257"/>
            </a:xfrm>
          </p:grpSpPr>
          <p:sp>
            <p:nvSpPr>
              <p:cNvPr id="2101" name="Freeform 53"/>
              <p:cNvSpPr>
                <a:spLocks noChangeArrowheads="1"/>
              </p:cNvSpPr>
              <p:nvPr/>
            </p:nvSpPr>
            <p:spPr bwMode="auto">
              <a:xfrm>
                <a:off x="5280" y="3186"/>
                <a:ext cx="382" cy="95"/>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2102" name="Freeform 54"/>
              <p:cNvSpPr>
                <a:spLocks noChangeArrowheads="1"/>
              </p:cNvSpPr>
              <p:nvPr/>
            </p:nvSpPr>
            <p:spPr bwMode="auto">
              <a:xfrm>
                <a:off x="5315" y="3024"/>
                <a:ext cx="257" cy="53"/>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2103" name="Freeform 55"/>
              <p:cNvSpPr>
                <a:spLocks noChangeArrowheads="1"/>
              </p:cNvSpPr>
              <p:nvPr/>
            </p:nvSpPr>
            <p:spPr bwMode="auto">
              <a:xfrm>
                <a:off x="5645" y="3066"/>
                <a:ext cx="59" cy="155"/>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2104" name="Freeform 56"/>
              <p:cNvSpPr>
                <a:spLocks noChangeArrowheads="1"/>
              </p:cNvSpPr>
              <p:nvPr/>
            </p:nvSpPr>
            <p:spPr bwMode="auto">
              <a:xfrm>
                <a:off x="5375" y="3246"/>
                <a:ext cx="191" cy="17"/>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2105" name="Freeform 57"/>
              <p:cNvSpPr>
                <a:spLocks noChangeArrowheads="1"/>
              </p:cNvSpPr>
              <p:nvPr/>
            </p:nvSpPr>
            <p:spPr bwMode="auto">
              <a:xfrm>
                <a:off x="5304" y="3042"/>
                <a:ext cx="160" cy="185"/>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sp>
            <p:nvSpPr>
              <p:cNvPr id="2106" name="Freeform 58"/>
              <p:cNvSpPr>
                <a:spLocks noChangeArrowheads="1"/>
              </p:cNvSpPr>
              <p:nvPr/>
            </p:nvSpPr>
            <p:spPr bwMode="auto">
              <a:xfrm>
                <a:off x="5489" y="3042"/>
                <a:ext cx="185" cy="209"/>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sp>
            <p:nvSpPr>
              <p:cNvPr id="2107" name="Freeform 59"/>
              <p:cNvSpPr>
                <a:spLocks noChangeArrowheads="1"/>
              </p:cNvSpPr>
              <p:nvPr/>
            </p:nvSpPr>
            <p:spPr bwMode="auto">
              <a:xfrm>
                <a:off x="5345" y="3058"/>
                <a:ext cx="298" cy="185"/>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grpSp>
            <p:nvGrpSpPr>
              <p:cNvPr id="2108" name="Group 60"/>
              <p:cNvGrpSpPr>
                <a:grpSpLocks/>
              </p:cNvGrpSpPr>
              <p:nvPr/>
            </p:nvGrpSpPr>
            <p:grpSpPr bwMode="auto">
              <a:xfrm>
                <a:off x="5381" y="3085"/>
                <a:ext cx="226" cy="131"/>
                <a:chOff x="5381" y="3085"/>
                <a:chExt cx="226" cy="131"/>
              </a:xfrm>
            </p:grpSpPr>
            <p:sp>
              <p:nvSpPr>
                <p:cNvPr id="2109" name="Oval 61"/>
                <p:cNvSpPr>
                  <a:spLocks noChangeArrowheads="1"/>
                </p:cNvSpPr>
                <p:nvPr/>
              </p:nvSpPr>
              <p:spPr bwMode="auto">
                <a:xfrm>
                  <a:off x="5381" y="3085"/>
                  <a:ext cx="226" cy="131"/>
                </a:xfrm>
                <a:prstGeom prst="ellipse">
                  <a:avLst/>
                </a:pr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sp>
              <p:nvSpPr>
                <p:cNvPr id="2110" name="Oval 62"/>
                <p:cNvSpPr>
                  <a:spLocks noChangeArrowheads="1"/>
                </p:cNvSpPr>
                <p:nvPr/>
              </p:nvSpPr>
              <p:spPr bwMode="auto">
                <a:xfrm>
                  <a:off x="5403" y="3099"/>
                  <a:ext cx="181" cy="101"/>
                </a:xfrm>
                <a:prstGeom prst="ellipse">
                  <a:avLst/>
                </a:pr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sp>
              <p:nvSpPr>
                <p:cNvPr id="2111" name="Oval 63"/>
                <p:cNvSpPr>
                  <a:spLocks noChangeArrowheads="1"/>
                </p:cNvSpPr>
                <p:nvPr/>
              </p:nvSpPr>
              <p:spPr bwMode="auto">
                <a:xfrm>
                  <a:off x="5431" y="3109"/>
                  <a:ext cx="124" cy="81"/>
                </a:xfrm>
                <a:prstGeom prst="ellipse">
                  <a:avLst/>
                </a:prstGeom>
                <a:gradFill rotWithShape="0">
                  <a:gsLst>
                    <a:gs pos="0">
                      <a:srgbClr val="0068AE"/>
                    </a:gs>
                    <a:gs pos="100000">
                      <a:srgbClr val="0088E4"/>
                    </a:gs>
                  </a:gsLst>
                  <a:lin ang="5400000" scaled="1"/>
                </a:gradFill>
                <a:ln w="9525" cap="flat">
                  <a:noFill/>
                  <a:round/>
                  <a:headEnd/>
                  <a:tailEnd/>
                </a:ln>
                <a:effectLst/>
              </p:spPr>
              <p:txBody>
                <a:bodyPr wrap="none" anchor="ctr"/>
                <a:lstStyle/>
                <a:p>
                  <a:endParaRPr lang="tr-TR"/>
                </a:p>
              </p:txBody>
            </p:sp>
            <p:sp>
              <p:nvSpPr>
                <p:cNvPr id="2112" name="Oval 64"/>
                <p:cNvSpPr>
                  <a:spLocks noChangeArrowheads="1"/>
                </p:cNvSpPr>
                <p:nvPr/>
              </p:nvSpPr>
              <p:spPr bwMode="auto">
                <a:xfrm>
                  <a:off x="5458" y="3125"/>
                  <a:ext cx="72" cy="46"/>
                </a:xfrm>
                <a:prstGeom prst="ellipse">
                  <a:avLst/>
                </a:prstGeom>
                <a:gradFill rotWithShape="0">
                  <a:gsLst>
                    <a:gs pos="0">
                      <a:srgbClr val="0088E4"/>
                    </a:gs>
                    <a:gs pos="100000">
                      <a:srgbClr val="0068AE"/>
                    </a:gs>
                  </a:gsLst>
                  <a:lin ang="5400000" scaled="1"/>
                </a:gradFill>
                <a:ln w="9525" cap="flat">
                  <a:noFill/>
                  <a:round/>
                  <a:headEnd/>
                  <a:tailEnd/>
                </a:ln>
                <a:effectLst/>
              </p:spPr>
              <p:txBody>
                <a:bodyPr wrap="none" anchor="ctr"/>
                <a:lstStyle/>
                <a:p>
                  <a:endParaRPr lang="tr-TR"/>
                </a:p>
              </p:txBody>
            </p:sp>
          </p:grpSp>
        </p:grpSp>
      </p:grpSp>
      <p:sp>
        <p:nvSpPr>
          <p:cNvPr id="2113" name="Rectangle 65"/>
          <p:cNvSpPr>
            <a:spLocks noGrp="1" noChangeArrowheads="1"/>
          </p:cNvSpPr>
          <p:nvPr>
            <p:ph type="title"/>
          </p:nvPr>
        </p:nvSpPr>
        <p:spPr bwMode="auto">
          <a:xfrm>
            <a:off x="685800" y="1692275"/>
            <a:ext cx="7770813" cy="1735138"/>
          </a:xfrm>
          <a:prstGeom prst="rect">
            <a:avLst/>
          </a:prstGeom>
          <a:noFill/>
          <a:ln w="9525" cap="flat">
            <a:noFill/>
            <a:round/>
            <a:headEnd/>
            <a:tailEnd/>
          </a:ln>
          <a:effectLst/>
        </p:spPr>
        <p:txBody>
          <a:bodyPr vert="horz" wrap="square" lIns="90000" tIns="46800" rIns="90000" bIns="46800" numCol="1" anchor="b" anchorCtr="1" compatLnSpc="1">
            <a:prstTxWarp prst="textNoShape">
              <a:avLst/>
            </a:prstTxWarp>
          </a:bodyPr>
          <a:lstStyle/>
          <a:p>
            <a:pPr lvl="0"/>
            <a:r>
              <a:rPr lang="en-GB" smtClean="0"/>
              <a:t>Ana başlık metnini düzenlemek için tıklayın</a:t>
            </a:r>
          </a:p>
        </p:txBody>
      </p:sp>
      <p:sp>
        <p:nvSpPr>
          <p:cNvPr id="2114" name="Rectangle 66"/>
          <p:cNvSpPr>
            <a:spLocks noGrp="1" noChangeArrowheads="1"/>
          </p:cNvSpPr>
          <p:nvPr/>
        </p:nvSpPr>
        <p:spPr bwMode="auto">
          <a:xfrm>
            <a:off x="1371600" y="3886200"/>
            <a:ext cx="6399213" cy="1751013"/>
          </a:xfrm>
          <a:prstGeom prst="rect">
            <a:avLst/>
          </a:prstGeom>
          <a:noFill/>
          <a:ln w="9525" cap="flat">
            <a:noFill/>
            <a:round/>
            <a:headEnd/>
            <a:tailEnd/>
          </a:ln>
          <a:effectLst/>
        </p:spPr>
        <p:txBody>
          <a:bodyPr lIns="90000" tIns="46800" rIns="90000" bIns="46800"/>
          <a:lstStyle/>
          <a:p>
            <a:pPr algn="ctr">
              <a:spcBef>
                <a:spcPts val="800"/>
              </a:spcBef>
            </a:pPr>
            <a:r>
              <a:rPr lang="en-GB" sz="3200">
                <a:solidFill>
                  <a:srgbClr val="FFFFFF"/>
                </a:solidFill>
                <a:effectLst>
                  <a:outerShdw blurRad="38100" dist="38100" dir="2700000" algn="tl">
                    <a:srgbClr val="000000"/>
                  </a:outerShdw>
                </a:effectLst>
              </a:rPr>
              <a:t>Metin eklemek için tıklayın</a:t>
            </a:r>
          </a:p>
        </p:txBody>
      </p:sp>
      <p:sp>
        <p:nvSpPr>
          <p:cNvPr id="2115" name="Rectangle 67"/>
          <p:cNvSpPr>
            <a:spLocks noGrp="1" noChangeArrowheads="1"/>
          </p:cNvSpPr>
          <p:nvPr>
            <p:ph type="dt"/>
          </p:nvPr>
        </p:nvSpPr>
        <p:spPr bwMode="auto">
          <a:xfrm>
            <a:off x="457200" y="6248400"/>
            <a:ext cx="2132013" cy="455613"/>
          </a:xfrm>
          <a:prstGeom prst="rect">
            <a:avLst/>
          </a:prstGeom>
          <a:noFill/>
          <a:ln w="9525" cap="flat">
            <a:noFill/>
            <a:round/>
            <a:headEnd/>
            <a:tailEnd/>
          </a:ln>
          <a:effectLst/>
        </p:spPr>
        <p:txBody>
          <a:bodyPr vert="horz" wrap="square" lIns="90000" tIns="46800" rIns="90000" bIns="46800" numCol="1" anchor="b" anchorCtr="0" compatLnSpc="1">
            <a:prstTxWarp prst="textNoShape">
              <a:avLst/>
            </a:prstTxWarp>
          </a:bodyPr>
          <a:lstStyle>
            <a:lvl1pPr marL="215900" indent="-215900">
              <a:buSzPct val="45000"/>
              <a:buFont typeface="Wingdings" charset="2"/>
              <a:buNone/>
              <a:tabLst>
                <a:tab pos="449263" algn="l"/>
                <a:tab pos="898525" algn="l"/>
                <a:tab pos="1347788" algn="l"/>
                <a:tab pos="1797050" algn="l"/>
              </a:tabLst>
              <a:defRPr sz="1400">
                <a:solidFill>
                  <a:srgbClr val="FFFFFF"/>
                </a:solidFill>
                <a:effectLst>
                  <a:outerShdw blurRad="38100" dist="38100" dir="2700000" algn="tl">
                    <a:srgbClr val="000000"/>
                  </a:outerShdw>
                </a:effectLst>
                <a:latin typeface="Times New Roman" pitchFamily="16" charset="0"/>
                <a:cs typeface="Segoe UI" charset="0"/>
              </a:defRPr>
            </a:lvl1pPr>
          </a:lstStyle>
          <a:p>
            <a:endParaRPr lang="tr-TR"/>
          </a:p>
        </p:txBody>
      </p:sp>
      <p:sp>
        <p:nvSpPr>
          <p:cNvPr id="2116" name="Rectangle 68"/>
          <p:cNvSpPr>
            <a:spLocks noGrp="1" noChangeArrowheads="1"/>
          </p:cNvSpPr>
          <p:nvPr>
            <p:ph type="ftr"/>
          </p:nvPr>
        </p:nvSpPr>
        <p:spPr bwMode="auto">
          <a:xfrm>
            <a:off x="3124200" y="6248400"/>
            <a:ext cx="2894013" cy="455613"/>
          </a:xfrm>
          <a:prstGeom prst="rect">
            <a:avLst/>
          </a:prstGeom>
          <a:noFill/>
          <a:ln w="9525" cap="flat">
            <a:noFill/>
            <a:round/>
            <a:headEnd/>
            <a:tailEnd/>
          </a:ln>
          <a:effectLst/>
        </p:spPr>
        <p:txBody>
          <a:bodyPr vert="horz" wrap="square" lIns="90000" tIns="46800" rIns="90000" bIns="46800" numCol="1" anchor="b" anchorCtr="0" compatLnSpc="1">
            <a:prstTxWarp prst="textNoShape">
              <a:avLst/>
            </a:prstTxWarp>
          </a:bodyPr>
          <a:lstStyle>
            <a:lvl1pPr marL="215900" indent="-215900" algn="ctr">
              <a:buSzPct val="45000"/>
              <a:buFont typeface="Wingdings" charset="2"/>
              <a:buNone/>
              <a:tabLst>
                <a:tab pos="449263" algn="l"/>
                <a:tab pos="898525" algn="l"/>
                <a:tab pos="1347788" algn="l"/>
                <a:tab pos="1797050" algn="l"/>
                <a:tab pos="2246313" algn="l"/>
                <a:tab pos="2695575" algn="l"/>
              </a:tabLst>
              <a:defRPr sz="1400">
                <a:solidFill>
                  <a:srgbClr val="FFFFFF"/>
                </a:solidFill>
                <a:effectLst>
                  <a:outerShdw blurRad="38100" dist="38100" dir="2700000" algn="tl">
                    <a:srgbClr val="000000"/>
                  </a:outerShdw>
                </a:effectLst>
                <a:latin typeface="Times New Roman" pitchFamily="16" charset="0"/>
                <a:cs typeface="Segoe UI" charset="0"/>
              </a:defRPr>
            </a:lvl1pPr>
          </a:lstStyle>
          <a:p>
            <a:endParaRPr lang="tr-TR"/>
          </a:p>
        </p:txBody>
      </p:sp>
      <p:sp>
        <p:nvSpPr>
          <p:cNvPr id="2117" name="Rectangle 69"/>
          <p:cNvSpPr>
            <a:spLocks noGrp="1" noChangeArrowheads="1"/>
          </p:cNvSpPr>
          <p:nvPr>
            <p:ph type="sldNum"/>
          </p:nvPr>
        </p:nvSpPr>
        <p:spPr bwMode="auto">
          <a:xfrm>
            <a:off x="6553200" y="6248400"/>
            <a:ext cx="2132013" cy="455613"/>
          </a:xfrm>
          <a:prstGeom prst="rect">
            <a:avLst/>
          </a:prstGeom>
          <a:noFill/>
          <a:ln w="9525" cap="flat">
            <a:noFill/>
            <a:round/>
            <a:headEnd/>
            <a:tailEnd/>
          </a:ln>
          <a:effectLst/>
        </p:spPr>
        <p:txBody>
          <a:bodyPr vert="horz" wrap="square" lIns="90000" tIns="46800" rIns="90000" bIns="46800" numCol="1" anchor="b" anchorCtr="0" compatLnSpc="1">
            <a:prstTxWarp prst="textNoShape">
              <a:avLst/>
            </a:prstTxWarp>
          </a:bodyPr>
          <a:lstStyle>
            <a:lvl1pPr marL="215900" indent="-215900" algn="r">
              <a:buSzPct val="45000"/>
              <a:buFont typeface="Wingdings" charset="2"/>
              <a:buNone/>
              <a:tabLst>
                <a:tab pos="449263" algn="l"/>
                <a:tab pos="898525" algn="l"/>
                <a:tab pos="1347788" algn="l"/>
                <a:tab pos="1797050" algn="l"/>
              </a:tabLst>
              <a:defRPr sz="1400">
                <a:solidFill>
                  <a:srgbClr val="FFFFFF"/>
                </a:solidFill>
                <a:effectLst>
                  <a:outerShdw blurRad="38100" dist="38100" dir="2700000" algn="tl">
                    <a:srgbClr val="000000"/>
                  </a:outerShdw>
                </a:effectLst>
                <a:latin typeface="Times New Roman" pitchFamily="16" charset="0"/>
                <a:cs typeface="Segoe UI" charset="0"/>
              </a:defRPr>
            </a:lvl1pPr>
          </a:lstStyle>
          <a:p>
            <a:fld id="{C518358B-0CF1-4936-8B7C-CE6423366D1B}"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449263" rtl="0" fontAlgn="base">
        <a:spcBef>
          <a:spcPct val="0"/>
        </a:spcBef>
        <a:spcAft>
          <a:spcPct val="0"/>
        </a:spcAft>
        <a:buClr>
          <a:srgbClr val="000000"/>
        </a:buClr>
        <a:buSzPct val="100000"/>
        <a:buFont typeface="Times New Roman" pitchFamily="16" charset="0"/>
        <a:defRPr sz="5400">
          <a:solidFill>
            <a:srgbClr val="CCECFF"/>
          </a:solidFill>
          <a:effectLst>
            <a:outerShdw blurRad="38100" dist="38100" dir="2700000" algn="tl">
              <a:srgbClr val="000000"/>
            </a:outerShdw>
          </a:effectLst>
          <a:latin typeface="+mj-lt"/>
          <a:ea typeface="+mj-ea"/>
          <a:cs typeface="+mj-cs"/>
        </a:defRPr>
      </a:lvl1pPr>
      <a:lvl2pPr marL="742950" indent="-285750" algn="ctr" defTabSz="449263" rtl="0" fontAlgn="base">
        <a:spcBef>
          <a:spcPct val="0"/>
        </a:spcBef>
        <a:spcAft>
          <a:spcPct val="0"/>
        </a:spcAft>
        <a:buClr>
          <a:srgbClr val="000000"/>
        </a:buClr>
        <a:buSzPct val="100000"/>
        <a:buFont typeface="Times New Roman" pitchFamily="16" charset="0"/>
        <a:defRPr sz="5400">
          <a:solidFill>
            <a:srgbClr val="CCECFF"/>
          </a:solidFill>
          <a:effectLst>
            <a:outerShdw blurRad="38100" dist="38100" dir="2700000" algn="tl">
              <a:srgbClr val="000000"/>
            </a:outerShdw>
          </a:effectLst>
          <a:latin typeface="Arial" charset="0"/>
          <a:ea typeface="Microsoft YaHei" charset="-122"/>
        </a:defRPr>
      </a:lvl2pPr>
      <a:lvl3pPr marL="1143000" indent="-228600" algn="ctr" defTabSz="449263" rtl="0" fontAlgn="base">
        <a:spcBef>
          <a:spcPct val="0"/>
        </a:spcBef>
        <a:spcAft>
          <a:spcPct val="0"/>
        </a:spcAft>
        <a:buClr>
          <a:srgbClr val="000000"/>
        </a:buClr>
        <a:buSzPct val="100000"/>
        <a:buFont typeface="Times New Roman" pitchFamily="16" charset="0"/>
        <a:defRPr sz="5400">
          <a:solidFill>
            <a:srgbClr val="CCECFF"/>
          </a:solidFill>
          <a:effectLst>
            <a:outerShdw blurRad="38100" dist="38100" dir="2700000" algn="tl">
              <a:srgbClr val="000000"/>
            </a:outerShdw>
          </a:effectLst>
          <a:latin typeface="Arial" charset="0"/>
          <a:ea typeface="Microsoft YaHei" charset="-122"/>
        </a:defRPr>
      </a:lvl3pPr>
      <a:lvl4pPr marL="1600200" indent="-228600" algn="ctr" defTabSz="449263" rtl="0" fontAlgn="base">
        <a:spcBef>
          <a:spcPct val="0"/>
        </a:spcBef>
        <a:spcAft>
          <a:spcPct val="0"/>
        </a:spcAft>
        <a:buClr>
          <a:srgbClr val="000000"/>
        </a:buClr>
        <a:buSzPct val="100000"/>
        <a:buFont typeface="Times New Roman" pitchFamily="16" charset="0"/>
        <a:defRPr sz="5400">
          <a:solidFill>
            <a:srgbClr val="CCECFF"/>
          </a:solidFill>
          <a:effectLst>
            <a:outerShdw blurRad="38100" dist="38100" dir="2700000" algn="tl">
              <a:srgbClr val="000000"/>
            </a:outerShdw>
          </a:effectLst>
          <a:latin typeface="Arial" charset="0"/>
          <a:ea typeface="Microsoft YaHei" charset="-122"/>
        </a:defRPr>
      </a:lvl4pPr>
      <a:lvl5pPr marL="2057400" indent="-228600" algn="ctr" defTabSz="449263" rtl="0" fontAlgn="base">
        <a:spcBef>
          <a:spcPct val="0"/>
        </a:spcBef>
        <a:spcAft>
          <a:spcPct val="0"/>
        </a:spcAft>
        <a:buClr>
          <a:srgbClr val="000000"/>
        </a:buClr>
        <a:buSzPct val="100000"/>
        <a:buFont typeface="Times New Roman" pitchFamily="16" charset="0"/>
        <a:defRPr sz="5400">
          <a:solidFill>
            <a:srgbClr val="CCECFF"/>
          </a:solidFill>
          <a:effectLst>
            <a:outerShdw blurRad="38100" dist="38100" dir="2700000" algn="tl">
              <a:srgbClr val="000000"/>
            </a:outerShdw>
          </a:effectLst>
          <a:latin typeface="Arial" charset="0"/>
          <a:ea typeface="Microsoft YaHei" charset="-122"/>
        </a:defRPr>
      </a:lvl5pPr>
      <a:lvl6pPr marL="2514600" indent="-228600" algn="ctr" defTabSz="449263" rtl="0" fontAlgn="base">
        <a:spcBef>
          <a:spcPct val="0"/>
        </a:spcBef>
        <a:spcAft>
          <a:spcPct val="0"/>
        </a:spcAft>
        <a:buClr>
          <a:srgbClr val="000000"/>
        </a:buClr>
        <a:buSzPct val="100000"/>
        <a:buFont typeface="Times New Roman" pitchFamily="16" charset="0"/>
        <a:defRPr sz="5400">
          <a:solidFill>
            <a:srgbClr val="CCECFF"/>
          </a:solidFill>
          <a:effectLst>
            <a:outerShdw blurRad="38100" dist="38100" dir="2700000" algn="tl">
              <a:srgbClr val="000000"/>
            </a:outerShdw>
          </a:effectLst>
          <a:latin typeface="Arial" charset="0"/>
          <a:ea typeface="Microsoft YaHei" charset="-122"/>
        </a:defRPr>
      </a:lvl6pPr>
      <a:lvl7pPr marL="2971800" indent="-228600" algn="ctr" defTabSz="449263" rtl="0" fontAlgn="base">
        <a:spcBef>
          <a:spcPct val="0"/>
        </a:spcBef>
        <a:spcAft>
          <a:spcPct val="0"/>
        </a:spcAft>
        <a:buClr>
          <a:srgbClr val="000000"/>
        </a:buClr>
        <a:buSzPct val="100000"/>
        <a:buFont typeface="Times New Roman" pitchFamily="16" charset="0"/>
        <a:defRPr sz="5400">
          <a:solidFill>
            <a:srgbClr val="CCECFF"/>
          </a:solidFill>
          <a:effectLst>
            <a:outerShdw blurRad="38100" dist="38100" dir="2700000" algn="tl">
              <a:srgbClr val="000000"/>
            </a:outerShdw>
          </a:effectLst>
          <a:latin typeface="Arial" charset="0"/>
          <a:ea typeface="Microsoft YaHei" charset="-122"/>
        </a:defRPr>
      </a:lvl7pPr>
      <a:lvl8pPr marL="3429000" indent="-228600" algn="ctr" defTabSz="449263" rtl="0" fontAlgn="base">
        <a:spcBef>
          <a:spcPct val="0"/>
        </a:spcBef>
        <a:spcAft>
          <a:spcPct val="0"/>
        </a:spcAft>
        <a:buClr>
          <a:srgbClr val="000000"/>
        </a:buClr>
        <a:buSzPct val="100000"/>
        <a:buFont typeface="Times New Roman" pitchFamily="16" charset="0"/>
        <a:defRPr sz="5400">
          <a:solidFill>
            <a:srgbClr val="CCECFF"/>
          </a:solidFill>
          <a:effectLst>
            <a:outerShdw blurRad="38100" dist="38100" dir="2700000" algn="tl">
              <a:srgbClr val="000000"/>
            </a:outerShdw>
          </a:effectLst>
          <a:latin typeface="Arial" charset="0"/>
          <a:ea typeface="Microsoft YaHei" charset="-122"/>
        </a:defRPr>
      </a:lvl8pPr>
      <a:lvl9pPr marL="3886200" indent="-228600" algn="ctr" defTabSz="449263" rtl="0" fontAlgn="base">
        <a:spcBef>
          <a:spcPct val="0"/>
        </a:spcBef>
        <a:spcAft>
          <a:spcPct val="0"/>
        </a:spcAft>
        <a:buClr>
          <a:srgbClr val="000000"/>
        </a:buClr>
        <a:buSzPct val="100000"/>
        <a:buFont typeface="Times New Roman" pitchFamily="16" charset="0"/>
        <a:defRPr sz="5400">
          <a:solidFill>
            <a:srgbClr val="CCECFF"/>
          </a:solidFill>
          <a:effectLst>
            <a:outerShdw blurRad="38100" dist="38100" dir="2700000" algn="tl">
              <a:srgbClr val="000000"/>
            </a:outerShdw>
          </a:effectLst>
          <a:latin typeface="Arial" charset="0"/>
          <a:ea typeface="Microsoft YaHei" charset="-122"/>
        </a:defRPr>
      </a:lvl9pPr>
    </p:titleStyle>
    <p:bodyStyle>
      <a:lvl1pPr marL="342900" indent="-342900" algn="ctr" defTabSz="449263" rtl="0" fontAlgn="base">
        <a:spcBef>
          <a:spcPts val="800"/>
        </a:spcBef>
        <a:spcAft>
          <a:spcPct val="0"/>
        </a:spcAft>
        <a:buClr>
          <a:srgbClr val="000000"/>
        </a:buClr>
        <a:buSzPct val="100000"/>
        <a:buFont typeface="Times New Roman" pitchFamily="16" charset="0"/>
        <a:defRPr sz="3200">
          <a:solidFill>
            <a:srgbClr val="FFFFFF"/>
          </a:solidFill>
          <a:effectLst>
            <a:outerShdw blurRad="38100" dist="38100" dir="2700000" algn="tl">
              <a:srgbClr val="000000"/>
            </a:outerShdw>
          </a:effectLst>
          <a:latin typeface="+mn-lt"/>
          <a:ea typeface="+mn-ea"/>
          <a:cs typeface="+mn-cs"/>
        </a:defRPr>
      </a:lvl1pPr>
      <a:lvl2pPr marL="742950" indent="-285750" algn="ctr" defTabSz="449263" rtl="0" fontAlgn="base">
        <a:spcBef>
          <a:spcPts val="700"/>
        </a:spcBef>
        <a:spcAft>
          <a:spcPct val="0"/>
        </a:spcAft>
        <a:buClr>
          <a:srgbClr val="000000"/>
        </a:buClr>
        <a:buSzPct val="100000"/>
        <a:buFont typeface="Times New Roman" pitchFamily="16" charset="0"/>
        <a:defRPr sz="2800">
          <a:solidFill>
            <a:srgbClr val="FFFFFF"/>
          </a:solidFill>
          <a:effectLst>
            <a:outerShdw blurRad="38100" dist="38100" dir="2700000" algn="tl">
              <a:srgbClr val="000000"/>
            </a:outerShdw>
          </a:effectLst>
          <a:latin typeface="+mn-lt"/>
          <a:ea typeface="+mn-ea"/>
        </a:defRPr>
      </a:lvl2pPr>
      <a:lvl3pPr marL="1143000" indent="-228600" algn="ctr" defTabSz="449263" rtl="0" fontAlgn="base">
        <a:spcBef>
          <a:spcPts val="600"/>
        </a:spcBef>
        <a:spcAft>
          <a:spcPct val="0"/>
        </a:spcAft>
        <a:buClr>
          <a:srgbClr val="000000"/>
        </a:buClr>
        <a:buSzPct val="100000"/>
        <a:buFont typeface="Times New Roman" pitchFamily="16" charset="0"/>
        <a:defRPr sz="2400">
          <a:solidFill>
            <a:srgbClr val="FFFFFF"/>
          </a:solidFill>
          <a:effectLst>
            <a:outerShdw blurRad="38100" dist="38100" dir="2700000" algn="tl">
              <a:srgbClr val="000000"/>
            </a:outerShdw>
          </a:effectLst>
          <a:latin typeface="+mn-lt"/>
          <a:ea typeface="+mn-ea"/>
        </a:defRPr>
      </a:lvl3pPr>
      <a:lvl4pPr marL="1600200" indent="-228600" algn="ctr"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4pPr>
      <a:lvl5pPr marL="2057400" indent="-228600" algn="ctr"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5pPr>
      <a:lvl6pPr marL="2514600" indent="-228600" algn="ctr"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6pPr>
      <a:lvl7pPr marL="2971800" indent="-228600" algn="ctr"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7pPr>
      <a:lvl8pPr marL="3429000" indent="-228600" algn="ctr"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8pPr>
      <a:lvl9pPr marL="3886200" indent="-228600" algn="ctr" defTabSz="449263" rtl="0" fontAlgn="base">
        <a:spcBef>
          <a:spcPts val="500"/>
        </a:spcBef>
        <a:spcAft>
          <a:spcPct val="0"/>
        </a:spcAft>
        <a:buClr>
          <a:srgbClr val="000000"/>
        </a:buClr>
        <a:buSzPct val="100000"/>
        <a:buFont typeface="Times New Roman" pitchFamily="16" charset="0"/>
        <a:defRPr sz="2000">
          <a:solidFill>
            <a:srgbClr val="FFFFFF"/>
          </a:solidFill>
          <a:effectLst>
            <a:outerShdw blurRad="38100" dist="38100" dir="2700000" algn="tl">
              <a:srgbClr val="000000"/>
            </a:outerShdw>
          </a:effectLst>
          <a:latin typeface="+mn-lt"/>
          <a:ea typeface="+mn-ea"/>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1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7.gif"/></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gif"/><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hyperlink" Target="http://tr.wikipedia.org/wiki/Kad%C4%B1nlar%C4%B1n_se%C3%A7me_ve_se%C3%A7ilme_hakk%C4%B1n%C4%B1n_tan%C4%B1nmas%C4%B1" TargetMode="External"/><Relationship Id="rId7"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gif"/><Relationship Id="rId4" Type="http://schemas.openxmlformats.org/officeDocument/2006/relationships/image" Target="../media/image7.gif"/></Relationships>
</file>

<file path=ppt/slides/_rels/slide1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8" Type="http://schemas.openxmlformats.org/officeDocument/2006/relationships/hyperlink" Target="http://tr.wikipedia.org/wiki/1921" TargetMode="External"/><Relationship Id="rId3" Type="http://schemas.openxmlformats.org/officeDocument/2006/relationships/hyperlink" Target="http://tr.wikipedia.org/wiki/T%C3%BCrk_Ceza_Kanunu_(1926)" TargetMode="External"/><Relationship Id="rId7" Type="http://schemas.openxmlformats.org/officeDocument/2006/relationships/hyperlink" Target="http://tr.wikipedia.org/wiki/Te%C5%9Fkil%C3%A2t-%C4%B1_Esas%C3%AEye_Kanunu"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tr.wikipedia.org/wiki/1924" TargetMode="External"/><Relationship Id="rId11" Type="http://schemas.openxmlformats.org/officeDocument/2006/relationships/image" Target="../media/image32.jpeg"/><Relationship Id="rId5" Type="http://schemas.openxmlformats.org/officeDocument/2006/relationships/hyperlink" Target="http://tr.wikipedia.org/wiki/T%C3%BCrkiye_Cumhuriyeti_Anayasas%C4%B1_(1924)" TargetMode="External"/><Relationship Id="rId10" Type="http://schemas.openxmlformats.org/officeDocument/2006/relationships/image" Target="../media/image31.jpeg"/><Relationship Id="rId4" Type="http://schemas.openxmlformats.org/officeDocument/2006/relationships/hyperlink" Target="http://tr.wikipedia.org/wiki/1926" TargetMode="External"/><Relationship Id="rId9" Type="http://schemas.openxmlformats.org/officeDocument/2006/relationships/image" Target="../media/image7.gif"/></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gif"/><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gif"/><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611188" y="260350"/>
            <a:ext cx="7772400" cy="14700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t>ATATÜRK’ÜN HAYATI</a:t>
            </a:r>
          </a:p>
        </p:txBody>
      </p:sp>
      <p:sp>
        <p:nvSpPr>
          <p:cNvPr id="4098" name="Rectangle 2"/>
          <p:cNvSpPr>
            <a:spLocks noGrp="1" noChangeArrowheads="1"/>
          </p:cNvSpPr>
          <p:nvPr>
            <p:ph type="subTitle" idx="4294967295"/>
          </p:nvPr>
        </p:nvSpPr>
        <p:spPr bwMode="auto">
          <a:xfrm>
            <a:off x="1371600" y="4868863"/>
            <a:ext cx="6400800" cy="769937"/>
          </a:xfrm>
          <a:prstGeom prst="rect">
            <a:avLst/>
          </a:prstGeom>
          <a:noFill/>
          <a:ln/>
        </p:spPr>
        <p:txBody>
          <a:bodyPr lIns="90000" tIns="46800" rIns="90000" bIns="46800"/>
          <a:lstStyle/>
          <a:p>
            <a:pPr marL="0" indent="0">
              <a:buClrTx/>
              <a:buSzPct val="8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solidFill>
                  <a:srgbClr val="FF00FF"/>
                </a:solidFill>
              </a:rPr>
              <a:t>1881-1938</a:t>
            </a:r>
          </a:p>
        </p:txBody>
      </p:sp>
      <p:pic>
        <p:nvPicPr>
          <p:cNvPr id="4099" name="Picture 3"/>
          <p:cNvPicPr>
            <a:picLocks noChangeAspect="1" noChangeArrowheads="1"/>
          </p:cNvPicPr>
          <p:nvPr/>
        </p:nvPicPr>
        <p:blipFill>
          <a:blip r:embed="rId3"/>
          <a:srcRect/>
          <a:stretch>
            <a:fillRect/>
          </a:stretch>
        </p:blipFill>
        <p:spPr bwMode="auto">
          <a:xfrm>
            <a:off x="790575" y="1738313"/>
            <a:ext cx="7562850" cy="3381375"/>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SAMSUN’DAN DOĞAN BİR GÜNEŞ!</a:t>
            </a:r>
          </a:p>
        </p:txBody>
      </p:sp>
      <p:sp>
        <p:nvSpPr>
          <p:cNvPr id="13314" name="Rectangle 2"/>
          <p:cNvSpPr>
            <a:spLocks noGrp="1" noChangeArrowheads="1"/>
          </p:cNvSpPr>
          <p:nvPr>
            <p:ph type="body" idx="1"/>
          </p:nvPr>
        </p:nvSpPr>
        <p:spPr>
          <a:xfrm>
            <a:off x="395288" y="5084763"/>
            <a:ext cx="8435975" cy="1225550"/>
          </a:xfrm>
          <a:ln/>
        </p:spPr>
        <p:txBody>
          <a:bodyPr/>
          <a:lstStyle/>
          <a:p>
            <a:pPr indent="-341313">
              <a:spcBef>
                <a:spcPts val="600"/>
              </a:spcBef>
              <a:buClrTx/>
              <a:buSzPct val="80000"/>
              <a:buFontTx/>
              <a:buNone/>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Mustafa Kemal, 19 Mayıs 1919’da ( bin dokuz  yüz on dokuz ) Samsun’a giderek Kurtuluş Savaşı’nı başlattı. </a:t>
            </a:r>
          </a:p>
        </p:txBody>
      </p:sp>
      <p:pic>
        <p:nvPicPr>
          <p:cNvPr id="13315" name="Picture 3"/>
          <p:cNvPicPr>
            <a:picLocks noChangeAspect="1" noChangeArrowheads="1"/>
          </p:cNvPicPr>
          <p:nvPr/>
        </p:nvPicPr>
        <p:blipFill>
          <a:blip r:embed="rId3"/>
          <a:srcRect/>
          <a:stretch>
            <a:fillRect/>
          </a:stretch>
        </p:blipFill>
        <p:spPr bwMode="auto">
          <a:xfrm>
            <a:off x="2051050" y="1484313"/>
            <a:ext cx="5113338" cy="2449512"/>
          </a:xfrm>
          <a:prstGeom prst="rect">
            <a:avLst/>
          </a:prstGeom>
          <a:noFill/>
          <a:ln w="9525" cap="flat">
            <a:noFill/>
            <a:round/>
            <a:headEnd/>
            <a:tailEnd/>
          </a:ln>
          <a:effectLst/>
        </p:spPr>
      </p:pic>
      <p:pic>
        <p:nvPicPr>
          <p:cNvPr id="13316" name="Picture 4"/>
          <p:cNvPicPr>
            <a:picLocks noChangeAspect="1" noChangeArrowheads="1"/>
          </p:cNvPicPr>
          <p:nvPr/>
        </p:nvPicPr>
        <p:blipFill>
          <a:blip r:embed="rId4"/>
          <a:srcRect/>
          <a:stretch>
            <a:fillRect/>
          </a:stretch>
        </p:blipFill>
        <p:spPr bwMode="auto">
          <a:xfrm>
            <a:off x="1331913" y="620713"/>
            <a:ext cx="504825" cy="496887"/>
          </a:xfrm>
          <a:prstGeom prst="rect">
            <a:avLst/>
          </a:prstGeom>
          <a:noFill/>
          <a:ln w="9525" cap="flat">
            <a:noFill/>
            <a:round/>
            <a:headEnd/>
            <a:tailEnd/>
          </a:ln>
          <a:effectLst/>
        </p:spPr>
      </p:pic>
      <p:pic>
        <p:nvPicPr>
          <p:cNvPr id="13317" name="Picture 5"/>
          <p:cNvPicPr>
            <a:picLocks noChangeAspect="1" noChangeArrowheads="1"/>
          </p:cNvPicPr>
          <p:nvPr/>
        </p:nvPicPr>
        <p:blipFill>
          <a:blip r:embed="rId4"/>
          <a:srcRect/>
          <a:stretch>
            <a:fillRect/>
          </a:stretch>
        </p:blipFill>
        <p:spPr bwMode="auto">
          <a:xfrm>
            <a:off x="7308850" y="595313"/>
            <a:ext cx="504825" cy="496887"/>
          </a:xfrm>
          <a:prstGeom prst="rect">
            <a:avLst/>
          </a:prstGeom>
          <a:noFill/>
          <a:ln w="9525" cap="flat">
            <a:noFill/>
            <a:round/>
            <a:headEnd/>
            <a:tailEnd/>
          </a:ln>
          <a:effectLst/>
        </p:spPr>
      </p:pic>
      <p:sp>
        <p:nvSpPr>
          <p:cNvPr id="13318" name="Rectangle 6"/>
          <p:cNvSpPr>
            <a:spLocks noChangeArrowheads="1"/>
          </p:cNvSpPr>
          <p:nvPr/>
        </p:nvSpPr>
        <p:spPr bwMode="auto">
          <a:xfrm>
            <a:off x="3119438" y="4076700"/>
            <a:ext cx="2736850" cy="360363"/>
          </a:xfrm>
          <a:prstGeom prst="rect">
            <a:avLst/>
          </a:prstGeom>
          <a:solidFill>
            <a:srgbClr val="FFFF00"/>
          </a:solidFill>
          <a:ln w="9360" cap="sq">
            <a:solidFill>
              <a:srgbClr val="FFFFFF"/>
            </a:solidFill>
            <a:miter lim="800000"/>
            <a:headEnd/>
            <a:tailEnd/>
          </a:ln>
          <a:effec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solidFill>
                  <a:srgbClr val="3333CC"/>
                </a:solidFill>
              </a:rPr>
              <a:t>Bandırma Vapuru</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4337" name="Rectangle 1"/>
          <p:cNvSpPr>
            <a:spLocks noGrp="1" noChangeArrowheads="1"/>
          </p:cNvSpPr>
          <p:nvPr>
            <p:ph type="title" idx="4294967295"/>
          </p:nvPr>
        </p:nvSpPr>
        <p:spPr>
          <a:xfrm>
            <a:off x="457200" y="277813"/>
            <a:ext cx="8229600" cy="703262"/>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800"/>
              <a:t>KONGRELER</a:t>
            </a:r>
          </a:p>
        </p:txBody>
      </p:sp>
      <p:sp>
        <p:nvSpPr>
          <p:cNvPr id="14338" name="Rectangle 2"/>
          <p:cNvSpPr>
            <a:spLocks noGrp="1" noChangeArrowheads="1"/>
          </p:cNvSpPr>
          <p:nvPr>
            <p:ph type="body" idx="1"/>
          </p:nvPr>
        </p:nvSpPr>
        <p:spPr>
          <a:xfrm>
            <a:off x="468313" y="5229225"/>
            <a:ext cx="8229600" cy="1008063"/>
          </a:xfrm>
          <a:ln/>
        </p:spPr>
        <p:txBody>
          <a:bodyPr/>
          <a:lstStyle/>
          <a:p>
            <a:pPr marL="341313" indent="-341313">
              <a:lnSpc>
                <a:spcPct val="80000"/>
              </a:lnSpc>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solidFill>
                  <a:srgbClr val="99FF66"/>
                </a:solidFill>
              </a:rPr>
              <a:t>Amasya Genelgesi</a:t>
            </a:r>
          </a:p>
          <a:p>
            <a:pPr marL="341313" indent="-341313">
              <a:lnSpc>
                <a:spcPct val="80000"/>
              </a:lnSpc>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solidFill>
                  <a:srgbClr val="FF5050"/>
                </a:solidFill>
              </a:rPr>
              <a:t>Erzurum Kongresi</a:t>
            </a:r>
          </a:p>
          <a:p>
            <a:pPr marL="341313" indent="-341313">
              <a:lnSpc>
                <a:spcPct val="80000"/>
              </a:lnSpc>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solidFill>
                  <a:srgbClr val="FFFF00"/>
                </a:solidFill>
              </a:rPr>
              <a:t>Sivas Kongresi</a:t>
            </a:r>
          </a:p>
        </p:txBody>
      </p:sp>
      <p:pic>
        <p:nvPicPr>
          <p:cNvPr id="14339" name="Picture 3"/>
          <p:cNvPicPr>
            <a:picLocks noChangeAspect="1" noChangeArrowheads="1"/>
          </p:cNvPicPr>
          <p:nvPr/>
        </p:nvPicPr>
        <p:blipFill>
          <a:blip r:embed="rId3"/>
          <a:srcRect/>
          <a:stretch>
            <a:fillRect/>
          </a:stretch>
        </p:blipFill>
        <p:spPr bwMode="auto">
          <a:xfrm>
            <a:off x="3186113" y="1277938"/>
            <a:ext cx="2808287" cy="2732087"/>
          </a:xfrm>
          <a:prstGeom prst="rect">
            <a:avLst/>
          </a:prstGeom>
          <a:noFill/>
          <a:ln w="9525" cap="flat">
            <a:noFill/>
            <a:round/>
            <a:headEnd/>
            <a:tailEnd/>
          </a:ln>
          <a:effectLst/>
        </p:spPr>
      </p:pic>
      <p:pic>
        <p:nvPicPr>
          <p:cNvPr id="14340" name="Picture 4"/>
          <p:cNvPicPr>
            <a:picLocks noChangeAspect="1" noChangeArrowheads="1"/>
          </p:cNvPicPr>
          <p:nvPr/>
        </p:nvPicPr>
        <p:blipFill>
          <a:blip r:embed="rId4"/>
          <a:srcRect/>
          <a:stretch>
            <a:fillRect/>
          </a:stretch>
        </p:blipFill>
        <p:spPr bwMode="auto">
          <a:xfrm>
            <a:off x="179388" y="1281113"/>
            <a:ext cx="2773362" cy="2735262"/>
          </a:xfrm>
          <a:prstGeom prst="rect">
            <a:avLst/>
          </a:prstGeom>
          <a:noFill/>
          <a:ln w="9525" cap="flat">
            <a:noFill/>
            <a:round/>
            <a:headEnd/>
            <a:tailEnd/>
          </a:ln>
          <a:effectLst/>
        </p:spPr>
      </p:pic>
      <p:pic>
        <p:nvPicPr>
          <p:cNvPr id="14341" name="Picture 5"/>
          <p:cNvPicPr>
            <a:picLocks noChangeAspect="1" noChangeArrowheads="1"/>
          </p:cNvPicPr>
          <p:nvPr/>
        </p:nvPicPr>
        <p:blipFill>
          <a:blip r:embed="rId5"/>
          <a:srcRect/>
          <a:stretch>
            <a:fillRect/>
          </a:stretch>
        </p:blipFill>
        <p:spPr bwMode="auto">
          <a:xfrm>
            <a:off x="6211888" y="1265238"/>
            <a:ext cx="2735262" cy="2735262"/>
          </a:xfrm>
          <a:prstGeom prst="rect">
            <a:avLst/>
          </a:prstGeom>
          <a:noFill/>
          <a:ln w="9525" cap="flat">
            <a:noFill/>
            <a:round/>
            <a:headEnd/>
            <a:tailEnd/>
          </a:ln>
          <a:effectLst/>
        </p:spPr>
      </p:pic>
      <p:sp>
        <p:nvSpPr>
          <p:cNvPr id="14342" name="Rectangle 6"/>
          <p:cNvSpPr>
            <a:spLocks noChangeArrowheads="1"/>
          </p:cNvSpPr>
          <p:nvPr/>
        </p:nvSpPr>
        <p:spPr bwMode="auto">
          <a:xfrm>
            <a:off x="200025" y="4132263"/>
            <a:ext cx="2736850" cy="431800"/>
          </a:xfrm>
          <a:prstGeom prst="rect">
            <a:avLst/>
          </a:prstGeom>
          <a:solidFill>
            <a:srgbClr val="FF5050"/>
          </a:solidFill>
          <a:ln w="9360" cap="sq">
            <a:solidFill>
              <a:srgbClr val="FFFFFF"/>
            </a:solidFill>
            <a:miter lim="800000"/>
            <a:headEnd/>
            <a:tailEnd/>
          </a:ln>
          <a:effec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900">
                <a:solidFill>
                  <a:srgbClr val="FFFFFF"/>
                </a:solidFill>
              </a:rPr>
              <a:t>Amasya Genelgesini kaleme aldığı Saraydüzü Kışlası</a:t>
            </a:r>
          </a:p>
        </p:txBody>
      </p:sp>
      <p:sp>
        <p:nvSpPr>
          <p:cNvPr id="14343" name="Rectangle 7"/>
          <p:cNvSpPr>
            <a:spLocks noChangeArrowheads="1"/>
          </p:cNvSpPr>
          <p:nvPr/>
        </p:nvSpPr>
        <p:spPr bwMode="auto">
          <a:xfrm>
            <a:off x="3241675" y="4124325"/>
            <a:ext cx="2736850" cy="431800"/>
          </a:xfrm>
          <a:prstGeom prst="rect">
            <a:avLst/>
          </a:prstGeom>
          <a:solidFill>
            <a:srgbClr val="FF5050"/>
          </a:solidFill>
          <a:ln w="9360" cap="sq">
            <a:solidFill>
              <a:srgbClr val="FFFFFF"/>
            </a:solidFill>
            <a:miter lim="800000"/>
            <a:headEnd/>
            <a:tailEnd/>
          </a:ln>
          <a:effec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900">
                <a:solidFill>
                  <a:srgbClr val="FFFFFF"/>
                </a:solidFill>
              </a:rPr>
              <a:t>Erzurum Kongresi’nin yapıldığı okul</a:t>
            </a:r>
          </a:p>
        </p:txBody>
      </p:sp>
      <p:sp>
        <p:nvSpPr>
          <p:cNvPr id="14344" name="Rectangle 8"/>
          <p:cNvSpPr>
            <a:spLocks noChangeArrowheads="1"/>
          </p:cNvSpPr>
          <p:nvPr/>
        </p:nvSpPr>
        <p:spPr bwMode="auto">
          <a:xfrm>
            <a:off x="6215063" y="4102100"/>
            <a:ext cx="2736850" cy="431800"/>
          </a:xfrm>
          <a:prstGeom prst="rect">
            <a:avLst/>
          </a:prstGeom>
          <a:solidFill>
            <a:srgbClr val="FF5050"/>
          </a:solidFill>
          <a:ln w="9360" cap="sq">
            <a:solidFill>
              <a:srgbClr val="FFFFFF"/>
            </a:solidFill>
            <a:miter lim="800000"/>
            <a:headEnd/>
            <a:tailEnd/>
          </a:ln>
          <a:effec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900">
                <a:solidFill>
                  <a:srgbClr val="FFFFFF"/>
                </a:solidFill>
              </a:rPr>
              <a:t>Sivas Kongresi’nin yapıldığı günlerde…</a:t>
            </a:r>
          </a:p>
        </p:txBody>
      </p:sp>
      <p:pic>
        <p:nvPicPr>
          <p:cNvPr id="14345" name="Picture 9"/>
          <p:cNvPicPr>
            <a:picLocks noChangeAspect="1" noChangeArrowheads="1"/>
          </p:cNvPicPr>
          <p:nvPr/>
        </p:nvPicPr>
        <p:blipFill>
          <a:blip r:embed="rId6"/>
          <a:srcRect/>
          <a:stretch>
            <a:fillRect/>
          </a:stretch>
        </p:blipFill>
        <p:spPr bwMode="auto">
          <a:xfrm>
            <a:off x="2649538" y="384175"/>
            <a:ext cx="504825" cy="496888"/>
          </a:xfrm>
          <a:prstGeom prst="rect">
            <a:avLst/>
          </a:prstGeom>
          <a:noFill/>
          <a:ln w="9525" cap="flat">
            <a:noFill/>
            <a:round/>
            <a:headEnd/>
            <a:tailEnd/>
          </a:ln>
          <a:effectLst/>
        </p:spPr>
      </p:pic>
      <p:pic>
        <p:nvPicPr>
          <p:cNvPr id="14346" name="Picture 10"/>
          <p:cNvPicPr>
            <a:picLocks noChangeAspect="1" noChangeArrowheads="1"/>
          </p:cNvPicPr>
          <p:nvPr/>
        </p:nvPicPr>
        <p:blipFill>
          <a:blip r:embed="rId6"/>
          <a:srcRect/>
          <a:stretch>
            <a:fillRect/>
          </a:stretch>
        </p:blipFill>
        <p:spPr bwMode="auto">
          <a:xfrm>
            <a:off x="5940425" y="379413"/>
            <a:ext cx="504825" cy="496887"/>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800"/>
              <a:t>…VE KURTULUŞ SAVAŞI</a:t>
            </a:r>
          </a:p>
        </p:txBody>
      </p:sp>
      <p:sp>
        <p:nvSpPr>
          <p:cNvPr id="15362" name="Rectangle 2"/>
          <p:cNvSpPr>
            <a:spLocks noGrp="1" noChangeArrowheads="1"/>
          </p:cNvSpPr>
          <p:nvPr>
            <p:ph type="body" idx="1"/>
          </p:nvPr>
        </p:nvSpPr>
        <p:spPr>
          <a:xfrm>
            <a:off x="457200" y="5602288"/>
            <a:ext cx="8507413" cy="779462"/>
          </a:xfrm>
          <a:ln/>
        </p:spPr>
        <p:txBody>
          <a:bodyPr/>
          <a:lstStyle/>
          <a:p>
            <a:pPr indent="-341313">
              <a:lnSpc>
                <a:spcPct val="90000"/>
              </a:lnSpc>
              <a:spcBef>
                <a:spcPts val="600"/>
              </a:spcBef>
              <a:buClrTx/>
              <a:buSzPct val="80000"/>
              <a:buFontTx/>
              <a:buNone/>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Mustafa Kemal’in Samsun’a çıkışıyla başlayan Kurtuluş Savaşı 4 yıl sürdü.</a:t>
            </a:r>
          </a:p>
        </p:txBody>
      </p:sp>
      <p:pic>
        <p:nvPicPr>
          <p:cNvPr id="15363" name="Picture 3"/>
          <p:cNvPicPr>
            <a:picLocks noChangeAspect="1" noChangeArrowheads="1"/>
          </p:cNvPicPr>
          <p:nvPr/>
        </p:nvPicPr>
        <p:blipFill>
          <a:blip r:embed="rId3"/>
          <a:srcRect/>
          <a:stretch>
            <a:fillRect/>
          </a:stretch>
        </p:blipFill>
        <p:spPr bwMode="auto">
          <a:xfrm>
            <a:off x="989013" y="1143000"/>
            <a:ext cx="7200900" cy="3870325"/>
          </a:xfrm>
          <a:prstGeom prst="rect">
            <a:avLst/>
          </a:prstGeom>
          <a:noFill/>
          <a:ln w="9525" cap="flat">
            <a:noFill/>
            <a:round/>
            <a:headEnd/>
            <a:tailEnd/>
          </a:ln>
          <a:effectLst/>
        </p:spPr>
      </p:pic>
      <p:pic>
        <p:nvPicPr>
          <p:cNvPr id="15364" name="Picture 4"/>
          <p:cNvPicPr>
            <a:picLocks noChangeAspect="1" noChangeArrowheads="1"/>
          </p:cNvPicPr>
          <p:nvPr/>
        </p:nvPicPr>
        <p:blipFill>
          <a:blip r:embed="rId4"/>
          <a:srcRect/>
          <a:stretch>
            <a:fillRect/>
          </a:stretch>
        </p:blipFill>
        <p:spPr bwMode="auto">
          <a:xfrm>
            <a:off x="1692275" y="549275"/>
            <a:ext cx="504825" cy="496888"/>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              TÜRKİYE BÜYÜK MİLLET MECLİSİ AÇILDI.</a:t>
            </a:r>
          </a:p>
        </p:txBody>
      </p:sp>
      <p:sp>
        <p:nvSpPr>
          <p:cNvPr id="16386" name="Rectangle 2"/>
          <p:cNvSpPr>
            <a:spLocks noGrp="1" noChangeArrowheads="1"/>
          </p:cNvSpPr>
          <p:nvPr>
            <p:ph type="body" idx="1"/>
          </p:nvPr>
        </p:nvSpPr>
        <p:spPr>
          <a:xfrm>
            <a:off x="468313" y="4508500"/>
            <a:ext cx="8229600" cy="1441450"/>
          </a:xfrm>
          <a:ln/>
        </p:spPr>
        <p:txBody>
          <a:bodyPr/>
          <a:lstStyle/>
          <a:p>
            <a:pPr indent="-341313">
              <a:lnSpc>
                <a:spcPct val="90000"/>
              </a:lnSpc>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23 Nisan 1920 ( bin dokuz yüz yirmi ) TBMM ( Türkiye Büyük Millet Meclisi ) açıldı. Daha sonra bu günü Atatürk çocuklara bayram olarak hediye etti. </a:t>
            </a:r>
            <a:r>
              <a:rPr lang="tr-TR" sz="2400">
                <a:solidFill>
                  <a:srgbClr val="FF0066"/>
                </a:solidFill>
              </a:rPr>
              <a:t>Ulusal Egemenlik ve Çocuk Bayramı .</a:t>
            </a:r>
          </a:p>
        </p:txBody>
      </p:sp>
      <p:pic>
        <p:nvPicPr>
          <p:cNvPr id="16387" name="Picture 3"/>
          <p:cNvPicPr>
            <a:picLocks noChangeAspect="1" noChangeArrowheads="1"/>
          </p:cNvPicPr>
          <p:nvPr/>
        </p:nvPicPr>
        <p:blipFill>
          <a:blip r:embed="rId3"/>
          <a:srcRect/>
          <a:stretch>
            <a:fillRect/>
          </a:stretch>
        </p:blipFill>
        <p:spPr bwMode="auto">
          <a:xfrm>
            <a:off x="1403350" y="549275"/>
            <a:ext cx="504825" cy="496888"/>
          </a:xfrm>
          <a:prstGeom prst="rect">
            <a:avLst/>
          </a:prstGeom>
          <a:noFill/>
          <a:ln w="9525" cap="flat">
            <a:noFill/>
            <a:round/>
            <a:headEnd/>
            <a:tailEnd/>
          </a:ln>
          <a:effectLst/>
        </p:spPr>
      </p:pic>
      <p:pic>
        <p:nvPicPr>
          <p:cNvPr id="16388" name="Picture 4"/>
          <p:cNvPicPr>
            <a:picLocks noChangeAspect="1" noChangeArrowheads="1"/>
          </p:cNvPicPr>
          <p:nvPr/>
        </p:nvPicPr>
        <p:blipFill>
          <a:blip r:embed="rId4"/>
          <a:srcRect/>
          <a:stretch>
            <a:fillRect/>
          </a:stretch>
        </p:blipFill>
        <p:spPr bwMode="auto">
          <a:xfrm>
            <a:off x="900113" y="1557338"/>
            <a:ext cx="3527425" cy="2735262"/>
          </a:xfrm>
          <a:prstGeom prst="rect">
            <a:avLst/>
          </a:prstGeom>
          <a:noFill/>
          <a:ln w="9525" cap="flat">
            <a:noFill/>
            <a:round/>
            <a:headEnd/>
            <a:tailEnd/>
          </a:ln>
          <a:effectLst/>
        </p:spPr>
      </p:pic>
      <p:pic>
        <p:nvPicPr>
          <p:cNvPr id="16389" name="Picture 5"/>
          <p:cNvPicPr>
            <a:picLocks noChangeAspect="1" noChangeArrowheads="1"/>
          </p:cNvPicPr>
          <p:nvPr/>
        </p:nvPicPr>
        <p:blipFill>
          <a:blip r:embed="rId5"/>
          <a:srcRect/>
          <a:stretch>
            <a:fillRect/>
          </a:stretch>
        </p:blipFill>
        <p:spPr bwMode="auto">
          <a:xfrm>
            <a:off x="4859338" y="1557338"/>
            <a:ext cx="3527425" cy="2735262"/>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title" idx="4294967295"/>
          </p:nvPr>
        </p:nvSpPr>
        <p:spPr>
          <a:xfrm>
            <a:off x="457200" y="277813"/>
            <a:ext cx="8229600" cy="558800"/>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KURTULUŞ SAVAŞI AŞAMALARI</a:t>
            </a:r>
          </a:p>
        </p:txBody>
      </p:sp>
      <p:sp>
        <p:nvSpPr>
          <p:cNvPr id="17410" name="Rectangle 2"/>
          <p:cNvSpPr>
            <a:spLocks noGrp="1" noChangeArrowheads="1"/>
          </p:cNvSpPr>
          <p:nvPr>
            <p:ph type="body" idx="1"/>
          </p:nvPr>
        </p:nvSpPr>
        <p:spPr>
          <a:xfrm>
            <a:off x="2987675" y="1412875"/>
            <a:ext cx="5761038" cy="4537075"/>
          </a:xfrm>
          <a:ln/>
        </p:spPr>
        <p:txBody>
          <a:bodyPr/>
          <a:lstStyle/>
          <a:p>
            <a:pPr marL="341313" indent="-341313">
              <a:spcBef>
                <a:spcPts val="5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000"/>
              <a:t>I. İnönü Zaferi (6 -10 Ocak 1921)</a:t>
            </a:r>
          </a:p>
          <a:p>
            <a:pPr marL="341313" indent="-341313">
              <a:spcBef>
                <a:spcPts val="5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000"/>
              <a:t>II. İnönü Zaferi (23 Mart-1 Nisan 1921)</a:t>
            </a:r>
          </a:p>
          <a:p>
            <a:pPr marL="341313" indent="-341313">
              <a:spcBef>
                <a:spcPts val="5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000"/>
              <a:t>Sakarya Zaferi (23 Ağustos-13 Eylül 1921)</a:t>
            </a:r>
          </a:p>
          <a:p>
            <a:pPr marL="0" indent="0">
              <a:spcBef>
                <a:spcPts val="500"/>
              </a:spcBef>
              <a:buClrTx/>
              <a:buSzTx/>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000"/>
              <a:t>Büyük Taarruz, Başkomutan Meydan Muharebesi  (26 Ağustos 9 Eylül 1922)</a:t>
            </a:r>
          </a:p>
        </p:txBody>
      </p:sp>
      <p:pic>
        <p:nvPicPr>
          <p:cNvPr id="17411" name="Picture 3"/>
          <p:cNvPicPr>
            <a:picLocks noChangeAspect="1" noChangeArrowheads="1"/>
          </p:cNvPicPr>
          <p:nvPr/>
        </p:nvPicPr>
        <p:blipFill>
          <a:blip r:embed="rId3"/>
          <a:srcRect/>
          <a:stretch>
            <a:fillRect/>
          </a:stretch>
        </p:blipFill>
        <p:spPr bwMode="auto">
          <a:xfrm>
            <a:off x="468313" y="1412875"/>
            <a:ext cx="2314575" cy="4824413"/>
          </a:xfrm>
          <a:prstGeom prst="rect">
            <a:avLst/>
          </a:prstGeom>
          <a:noFill/>
          <a:ln w="9525" cap="flat">
            <a:noFill/>
            <a:round/>
            <a:headEnd/>
            <a:tailEnd/>
          </a:ln>
          <a:effectLst/>
        </p:spPr>
      </p:pic>
      <p:sp>
        <p:nvSpPr>
          <p:cNvPr id="17412" name="Rectangle 4"/>
          <p:cNvSpPr>
            <a:spLocks noChangeArrowheads="1"/>
          </p:cNvSpPr>
          <p:nvPr/>
        </p:nvSpPr>
        <p:spPr bwMode="auto">
          <a:xfrm>
            <a:off x="5292725" y="1268413"/>
            <a:ext cx="3249613" cy="4525962"/>
          </a:xfrm>
          <a:prstGeom prst="rect">
            <a:avLst/>
          </a:prstGeom>
          <a:noFill/>
          <a:ln w="9525" cap="flat">
            <a:noFill/>
            <a:round/>
            <a:headEnd/>
            <a:tailEnd/>
          </a:ln>
          <a:effectLst/>
        </p:spPr>
        <p:txBody>
          <a:bodyPr wrap="none" anchor="ctr"/>
          <a:lstStyle/>
          <a:p>
            <a:endParaRPr lang="tr-TR"/>
          </a:p>
        </p:txBody>
      </p:sp>
      <p:pic>
        <p:nvPicPr>
          <p:cNvPr id="17413" name="Picture 5"/>
          <p:cNvPicPr>
            <a:picLocks noChangeAspect="1" noChangeArrowheads="1"/>
          </p:cNvPicPr>
          <p:nvPr/>
        </p:nvPicPr>
        <p:blipFill>
          <a:blip r:embed="rId4"/>
          <a:srcRect/>
          <a:stretch>
            <a:fillRect/>
          </a:stretch>
        </p:blipFill>
        <p:spPr bwMode="auto">
          <a:xfrm>
            <a:off x="1352550" y="295275"/>
            <a:ext cx="504825" cy="496888"/>
          </a:xfrm>
          <a:prstGeom prst="rect">
            <a:avLst/>
          </a:prstGeom>
          <a:noFill/>
          <a:ln w="9525" cap="flat">
            <a:noFill/>
            <a:round/>
            <a:headEnd/>
            <a:tailEnd/>
          </a:ln>
          <a:effectLst/>
        </p:spPr>
      </p:pic>
      <p:sp>
        <p:nvSpPr>
          <p:cNvPr id="17414" name="Rectangle 6"/>
          <p:cNvSpPr>
            <a:spLocks noChangeArrowheads="1"/>
          </p:cNvSpPr>
          <p:nvPr/>
        </p:nvSpPr>
        <p:spPr bwMode="auto">
          <a:xfrm>
            <a:off x="3203575" y="3789363"/>
            <a:ext cx="5761038" cy="2376487"/>
          </a:xfrm>
          <a:prstGeom prst="rect">
            <a:avLst/>
          </a:prstGeom>
          <a:noFill/>
          <a:ln w="9525" cap="flat">
            <a:noFill/>
            <a:round/>
            <a:headEnd/>
            <a:tailEnd/>
          </a:ln>
          <a:effectLst/>
        </p:spPr>
        <p:txBody>
          <a:bodyPr wrap="none" anchor="ctr"/>
          <a:lstStyle/>
          <a:p>
            <a:endParaRPr lang="tr-TR"/>
          </a:p>
        </p:txBody>
      </p:sp>
      <p:pic>
        <p:nvPicPr>
          <p:cNvPr id="17415" name="Picture 7"/>
          <p:cNvPicPr>
            <a:picLocks noChangeAspect="1" noChangeArrowheads="1"/>
          </p:cNvPicPr>
          <p:nvPr/>
        </p:nvPicPr>
        <p:blipFill>
          <a:blip r:embed="rId5"/>
          <a:srcRect/>
          <a:stretch>
            <a:fillRect/>
          </a:stretch>
        </p:blipFill>
        <p:spPr bwMode="auto">
          <a:xfrm>
            <a:off x="2987675" y="3284538"/>
            <a:ext cx="5761038" cy="2952750"/>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title" idx="4294967295"/>
          </p:nvPr>
        </p:nvSpPr>
        <p:spPr>
          <a:xfrm>
            <a:off x="611188" y="333375"/>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GAZİ MUSTAFA KEMAL</a:t>
            </a:r>
          </a:p>
        </p:txBody>
      </p:sp>
      <p:sp>
        <p:nvSpPr>
          <p:cNvPr id="18434" name="Rectangle 2"/>
          <p:cNvSpPr>
            <a:spLocks noGrp="1" noChangeArrowheads="1"/>
          </p:cNvSpPr>
          <p:nvPr>
            <p:ph type="body" idx="1"/>
          </p:nvPr>
        </p:nvSpPr>
        <p:spPr>
          <a:xfrm>
            <a:off x="2916238" y="2133600"/>
            <a:ext cx="5832475" cy="3124200"/>
          </a:xfrm>
          <a:ln/>
        </p:spPr>
        <p:txBody>
          <a:bodyPr/>
          <a:lstStyle/>
          <a:p>
            <a:pPr indent="-341313">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a:t>    </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a:t>   </a:t>
            </a:r>
            <a:r>
              <a:rPr lang="tr-TR" sz="2400"/>
              <a:t>Sakarya Zaferinden sonra </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19 Eylül 1921'de </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Türkiye Büyük Millet Meclisi    Mustafa Kemal'e </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Mareşal rütbesi ve Gazi unvanını verdi. </a:t>
            </a:r>
          </a:p>
        </p:txBody>
      </p:sp>
      <p:pic>
        <p:nvPicPr>
          <p:cNvPr id="18435" name="Picture 3"/>
          <p:cNvPicPr>
            <a:picLocks noChangeAspect="1" noChangeArrowheads="1"/>
          </p:cNvPicPr>
          <p:nvPr/>
        </p:nvPicPr>
        <p:blipFill>
          <a:blip r:embed="rId3"/>
          <a:srcRect/>
          <a:stretch>
            <a:fillRect/>
          </a:stretch>
        </p:blipFill>
        <p:spPr bwMode="auto">
          <a:xfrm>
            <a:off x="684213" y="2205038"/>
            <a:ext cx="2016125" cy="2881312"/>
          </a:xfrm>
          <a:prstGeom prst="rect">
            <a:avLst/>
          </a:prstGeom>
          <a:noFill/>
          <a:ln w="9525" cap="flat">
            <a:noFill/>
            <a:round/>
            <a:headEnd/>
            <a:tailEnd/>
          </a:ln>
          <a:effectLst/>
        </p:spPr>
      </p:pic>
      <p:pic>
        <p:nvPicPr>
          <p:cNvPr id="18436" name="Picture 4"/>
          <p:cNvPicPr>
            <a:picLocks noChangeAspect="1" noChangeArrowheads="1"/>
          </p:cNvPicPr>
          <p:nvPr/>
        </p:nvPicPr>
        <p:blipFill>
          <a:blip r:embed="rId4"/>
          <a:srcRect/>
          <a:stretch>
            <a:fillRect/>
          </a:stretch>
        </p:blipFill>
        <p:spPr bwMode="auto">
          <a:xfrm>
            <a:off x="1692275" y="620713"/>
            <a:ext cx="504825" cy="496887"/>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idx="4294967295"/>
          </p:nvPr>
        </p:nvSpPr>
        <p:spPr>
          <a:xfrm>
            <a:off x="457200" y="277813"/>
            <a:ext cx="8229600" cy="774700"/>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800"/>
              <a:t>CUMHURİYETE KAVUŞTUK</a:t>
            </a:r>
          </a:p>
        </p:txBody>
      </p:sp>
      <p:sp>
        <p:nvSpPr>
          <p:cNvPr id="19458" name="Rectangle 2"/>
          <p:cNvSpPr>
            <a:spLocks noGrp="1" noChangeArrowheads="1"/>
          </p:cNvSpPr>
          <p:nvPr>
            <p:ph type="body" idx="1"/>
          </p:nvPr>
        </p:nvSpPr>
        <p:spPr>
          <a:xfrm>
            <a:off x="323850" y="4365625"/>
            <a:ext cx="8229600" cy="1789113"/>
          </a:xfrm>
          <a:ln/>
        </p:spPr>
        <p:txBody>
          <a:bodyPr/>
          <a:lstStyle/>
          <a:p>
            <a:pPr indent="-341313">
              <a:lnSpc>
                <a:spcPct val="80000"/>
              </a:lnSpc>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Egemenlik kayıtsız şartsız milletindir.</a:t>
            </a:r>
          </a:p>
          <a:p>
            <a:pPr indent="-341313">
              <a:lnSpc>
                <a:spcPct val="80000"/>
              </a:lnSpc>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29 Ekim 1923’te Cumhuriyet ilan edildi.</a:t>
            </a:r>
          </a:p>
          <a:p>
            <a:pPr indent="-341313">
              <a:lnSpc>
                <a:spcPct val="80000"/>
              </a:lnSpc>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Oy çokluğu ile Mustafa Kemal cumhurbaşkanı</a:t>
            </a:r>
          </a:p>
          <a:p>
            <a:pPr indent="-341313">
              <a:lnSpc>
                <a:spcPct val="80000"/>
              </a:lnSpc>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seçildi.</a:t>
            </a:r>
          </a:p>
        </p:txBody>
      </p:sp>
      <p:pic>
        <p:nvPicPr>
          <p:cNvPr id="19459" name="Picture 3"/>
          <p:cNvPicPr>
            <a:picLocks noChangeAspect="1" noChangeArrowheads="1"/>
          </p:cNvPicPr>
          <p:nvPr/>
        </p:nvPicPr>
        <p:blipFill>
          <a:blip r:embed="rId3"/>
          <a:srcRect/>
          <a:stretch>
            <a:fillRect/>
          </a:stretch>
        </p:blipFill>
        <p:spPr bwMode="auto">
          <a:xfrm>
            <a:off x="1187450" y="1557338"/>
            <a:ext cx="3240088" cy="2592387"/>
          </a:xfrm>
          <a:prstGeom prst="rect">
            <a:avLst/>
          </a:prstGeom>
          <a:noFill/>
          <a:ln w="9525" cap="flat">
            <a:noFill/>
            <a:round/>
            <a:headEnd/>
            <a:tailEnd/>
          </a:ln>
          <a:effectLst/>
        </p:spPr>
      </p:pic>
      <p:pic>
        <p:nvPicPr>
          <p:cNvPr id="19460" name="Picture 4"/>
          <p:cNvPicPr>
            <a:picLocks noChangeAspect="1" noChangeArrowheads="1"/>
          </p:cNvPicPr>
          <p:nvPr/>
        </p:nvPicPr>
        <p:blipFill>
          <a:blip r:embed="rId4"/>
          <a:srcRect/>
          <a:stretch>
            <a:fillRect/>
          </a:stretch>
        </p:blipFill>
        <p:spPr bwMode="auto">
          <a:xfrm>
            <a:off x="4859338" y="1557338"/>
            <a:ext cx="3249612" cy="2592387"/>
          </a:xfrm>
          <a:prstGeom prst="rect">
            <a:avLst/>
          </a:prstGeom>
          <a:noFill/>
          <a:ln w="9525" cap="flat">
            <a:noFill/>
            <a:round/>
            <a:headEnd/>
            <a:tailEnd/>
          </a:ln>
          <a:effectLst/>
        </p:spPr>
      </p:pic>
      <p:pic>
        <p:nvPicPr>
          <p:cNvPr id="19461" name="Picture 5"/>
          <p:cNvPicPr>
            <a:picLocks noChangeAspect="1" noChangeArrowheads="1"/>
          </p:cNvPicPr>
          <p:nvPr/>
        </p:nvPicPr>
        <p:blipFill>
          <a:blip r:embed="rId5"/>
          <a:srcRect/>
          <a:stretch>
            <a:fillRect/>
          </a:stretch>
        </p:blipFill>
        <p:spPr bwMode="auto">
          <a:xfrm>
            <a:off x="1017588" y="404813"/>
            <a:ext cx="504825" cy="496887"/>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0481"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Atatürk Türkiye'yi "Çağdaş uygarlık düzeyine çıkarmak" amacıyla bir dizi yenilikler yaptı. </a:t>
            </a:r>
          </a:p>
        </p:txBody>
      </p:sp>
      <p:sp>
        <p:nvSpPr>
          <p:cNvPr id="20482" name="Rectangle 2"/>
          <p:cNvSpPr>
            <a:spLocks noGrp="1" noChangeArrowheads="1"/>
          </p:cNvSpPr>
          <p:nvPr>
            <p:ph type="body" idx="1"/>
          </p:nvPr>
        </p:nvSpPr>
        <p:spPr>
          <a:xfrm>
            <a:off x="395288" y="1268413"/>
            <a:ext cx="8229600" cy="5589587"/>
          </a:xfrm>
          <a:ln/>
        </p:spPr>
        <p:txBody>
          <a:bodyPr/>
          <a:lstStyle/>
          <a:p>
            <a:pPr marL="609600" indent="-608013">
              <a:spcBef>
                <a:spcPts val="600"/>
              </a:spcBef>
              <a:buClrTx/>
              <a:buSzPct val="80000"/>
              <a:buFontTx/>
              <a:buNone/>
              <a:tabLst>
                <a:tab pos="1179513" algn="l"/>
                <a:tab pos="2093913" algn="l"/>
                <a:tab pos="3008313" algn="l"/>
                <a:tab pos="3922713" algn="l"/>
                <a:tab pos="4837113" algn="l"/>
                <a:tab pos="5751513" algn="l"/>
                <a:tab pos="6665913" algn="l"/>
                <a:tab pos="7580313" algn="l"/>
                <a:tab pos="8494713" algn="l"/>
                <a:tab pos="9409113" algn="l"/>
                <a:tab pos="10323513" algn="l"/>
              </a:tabLst>
            </a:pPr>
            <a:r>
              <a:rPr lang="tr-TR" sz="2400"/>
              <a:t> </a:t>
            </a:r>
          </a:p>
          <a:p>
            <a:pPr marL="608013" indent="-606425">
              <a:spcBef>
                <a:spcPts val="600"/>
              </a:spcBef>
              <a:buClr>
                <a:srgbClr val="99FF99"/>
              </a:buClr>
              <a:buSzPct val="80000"/>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pPr>
            <a:r>
              <a:rPr lang="tr-TR" sz="2400"/>
              <a:t>Siyasal Alandaki Yenilikler</a:t>
            </a:r>
          </a:p>
          <a:p>
            <a:pPr marL="608013" indent="-606425">
              <a:spcBef>
                <a:spcPts val="600"/>
              </a:spcBef>
              <a:buClr>
                <a:srgbClr val="99FF99"/>
              </a:buClr>
              <a:buSzPct val="80000"/>
              <a:buFont typeface="Wingdings" charset="2"/>
              <a:buChar char=""/>
              <a:tabLst>
                <a:tab pos="1179513" algn="l"/>
                <a:tab pos="2093913" algn="l"/>
                <a:tab pos="3008313" algn="l"/>
                <a:tab pos="3922713" algn="l"/>
                <a:tab pos="4837113" algn="l"/>
                <a:tab pos="5751513" algn="l"/>
                <a:tab pos="6665913" algn="l"/>
                <a:tab pos="7580313" algn="l"/>
                <a:tab pos="8494713" algn="l"/>
                <a:tab pos="9409113" algn="l"/>
                <a:tab pos="10323513" algn="l"/>
              </a:tabLst>
            </a:pPr>
            <a:r>
              <a:rPr lang="tr-TR" sz="2400"/>
              <a:t>Saltanatın Kaldırılması (1 Kasım 1922 )</a:t>
            </a:r>
          </a:p>
          <a:p>
            <a:pPr marL="608013" indent="-606425">
              <a:spcBef>
                <a:spcPts val="600"/>
              </a:spcBef>
              <a:buClr>
                <a:srgbClr val="99FF99"/>
              </a:buClr>
              <a:buSzPct val="80000"/>
              <a:buFont typeface="Wingdings" charset="2"/>
              <a:buChar char=""/>
              <a:tabLst>
                <a:tab pos="1179513" algn="l"/>
                <a:tab pos="2093913" algn="l"/>
                <a:tab pos="3008313" algn="l"/>
                <a:tab pos="3922713" algn="l"/>
                <a:tab pos="4837113" algn="l"/>
                <a:tab pos="5751513" algn="l"/>
                <a:tab pos="6665913" algn="l"/>
                <a:tab pos="7580313" algn="l"/>
                <a:tab pos="8494713" algn="l"/>
                <a:tab pos="9409113" algn="l"/>
                <a:tab pos="10323513" algn="l"/>
              </a:tabLst>
            </a:pPr>
            <a:r>
              <a:rPr lang="tr-TR" sz="2400"/>
              <a:t>Cumhuriyetin İlanı (29 Ekim 1923)</a:t>
            </a:r>
          </a:p>
          <a:p>
            <a:pPr marL="608013" indent="-606425">
              <a:spcBef>
                <a:spcPts val="600"/>
              </a:spcBef>
              <a:buClr>
                <a:srgbClr val="99FF99"/>
              </a:buClr>
              <a:buSzPct val="80000"/>
              <a:buFont typeface="Wingdings" charset="2"/>
              <a:buChar char=""/>
              <a:tabLst>
                <a:tab pos="1179513" algn="l"/>
                <a:tab pos="2093913" algn="l"/>
                <a:tab pos="3008313" algn="l"/>
                <a:tab pos="3922713" algn="l"/>
                <a:tab pos="4837113" algn="l"/>
                <a:tab pos="5751513" algn="l"/>
                <a:tab pos="6665913" algn="l"/>
                <a:tab pos="7580313" algn="l"/>
                <a:tab pos="8494713" algn="l"/>
                <a:tab pos="9409113" algn="l"/>
                <a:tab pos="10323513" algn="l"/>
              </a:tabLst>
            </a:pPr>
            <a:r>
              <a:rPr lang="tr-TR" sz="2400"/>
              <a:t>Halifeliğin Kaldırılması (3 Mart 1924)</a:t>
            </a:r>
          </a:p>
          <a:p>
            <a:pPr marL="608013" indent="-606425">
              <a:spcBef>
                <a:spcPts val="600"/>
              </a:spcBef>
              <a:buClr>
                <a:srgbClr val="99FF99"/>
              </a:buClr>
              <a:buSzPct val="80000"/>
              <a:buFont typeface="Wingdings" charset="2"/>
              <a:buChar char=""/>
              <a:tabLst>
                <a:tab pos="1179513" algn="l"/>
                <a:tab pos="2093913" algn="l"/>
                <a:tab pos="3008313" algn="l"/>
                <a:tab pos="3922713" algn="l"/>
                <a:tab pos="4837113" algn="l"/>
                <a:tab pos="5751513" algn="l"/>
                <a:tab pos="6665913" algn="l"/>
                <a:tab pos="7580313" algn="l"/>
                <a:tab pos="8494713" algn="l"/>
                <a:tab pos="9409113" algn="l"/>
                <a:tab pos="10323513" algn="l"/>
              </a:tabLst>
            </a:pPr>
            <a:r>
              <a:rPr lang="tr-TR" sz="2400">
                <a:solidFill>
                  <a:srgbClr val="99FF99"/>
                </a:solidFill>
                <a:hlinkClick r:id="rId3"/>
              </a:rPr>
              <a:t>Kadınlara siyasi hakların verilmesi</a:t>
            </a:r>
            <a:r>
              <a:rPr lang="tr-TR" sz="2400"/>
              <a:t> (1930 Belediye - 1933 Muhtarlık - 1934 Milletvekili)  </a:t>
            </a:r>
          </a:p>
        </p:txBody>
      </p:sp>
      <p:pic>
        <p:nvPicPr>
          <p:cNvPr id="20483" name="Picture 3"/>
          <p:cNvPicPr>
            <a:picLocks noChangeAspect="1" noChangeArrowheads="1"/>
          </p:cNvPicPr>
          <p:nvPr/>
        </p:nvPicPr>
        <p:blipFill>
          <a:blip r:embed="rId4"/>
          <a:srcRect/>
          <a:stretch>
            <a:fillRect/>
          </a:stretch>
        </p:blipFill>
        <p:spPr bwMode="auto">
          <a:xfrm>
            <a:off x="323850" y="476250"/>
            <a:ext cx="431800" cy="425450"/>
          </a:xfrm>
          <a:prstGeom prst="rect">
            <a:avLst/>
          </a:prstGeom>
          <a:noFill/>
          <a:ln w="9525" cap="flat">
            <a:noFill/>
            <a:round/>
            <a:headEnd/>
            <a:tailEnd/>
          </a:ln>
          <a:effectLst/>
        </p:spPr>
      </p:pic>
      <p:pic>
        <p:nvPicPr>
          <p:cNvPr id="20484" name="Picture 4"/>
          <p:cNvPicPr>
            <a:picLocks noChangeAspect="1" noChangeArrowheads="1"/>
          </p:cNvPicPr>
          <p:nvPr/>
        </p:nvPicPr>
        <p:blipFill>
          <a:blip r:embed="rId5"/>
          <a:srcRect/>
          <a:stretch>
            <a:fillRect/>
          </a:stretch>
        </p:blipFill>
        <p:spPr bwMode="auto">
          <a:xfrm>
            <a:off x="7092950" y="1557338"/>
            <a:ext cx="1295400" cy="1295400"/>
          </a:xfrm>
          <a:prstGeom prst="rect">
            <a:avLst/>
          </a:prstGeom>
          <a:noFill/>
          <a:ln w="9525" cap="flat">
            <a:noFill/>
            <a:round/>
            <a:headEnd/>
            <a:tailEnd/>
          </a:ln>
          <a:effectLst/>
        </p:spPr>
      </p:pic>
      <p:pic>
        <p:nvPicPr>
          <p:cNvPr id="20485" name="Picture 5"/>
          <p:cNvPicPr>
            <a:picLocks noChangeAspect="1" noChangeArrowheads="1"/>
          </p:cNvPicPr>
          <p:nvPr/>
        </p:nvPicPr>
        <p:blipFill>
          <a:blip r:embed="rId6"/>
          <a:srcRect/>
          <a:stretch>
            <a:fillRect/>
          </a:stretch>
        </p:blipFill>
        <p:spPr bwMode="auto">
          <a:xfrm>
            <a:off x="4787900" y="4246563"/>
            <a:ext cx="3240088" cy="2447925"/>
          </a:xfrm>
          <a:prstGeom prst="rect">
            <a:avLst/>
          </a:prstGeom>
          <a:noFill/>
          <a:ln w="9525" cap="flat">
            <a:noFill/>
            <a:round/>
            <a:headEnd/>
            <a:tailEnd/>
          </a:ln>
          <a:effectLst/>
        </p:spPr>
      </p:pic>
      <p:pic>
        <p:nvPicPr>
          <p:cNvPr id="20486" name="Picture 6"/>
          <p:cNvPicPr>
            <a:picLocks noChangeAspect="1" noChangeArrowheads="1"/>
          </p:cNvPicPr>
          <p:nvPr/>
        </p:nvPicPr>
        <p:blipFill>
          <a:blip r:embed="rId7"/>
          <a:srcRect/>
          <a:stretch>
            <a:fillRect/>
          </a:stretch>
        </p:blipFill>
        <p:spPr bwMode="auto">
          <a:xfrm>
            <a:off x="1258888" y="4246563"/>
            <a:ext cx="3241675" cy="2447925"/>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1505"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800"/>
              <a:t>2. Toplumsal Alandaki Yenilikler</a:t>
            </a:r>
          </a:p>
        </p:txBody>
      </p:sp>
      <p:sp>
        <p:nvSpPr>
          <p:cNvPr id="21506" name="Rectangle 2"/>
          <p:cNvSpPr>
            <a:spLocks noGrp="1" noChangeArrowheads="1"/>
          </p:cNvSpPr>
          <p:nvPr>
            <p:ph type="body" idx="1"/>
          </p:nvPr>
        </p:nvSpPr>
        <p:spPr>
          <a:xfrm>
            <a:off x="457200" y="1196975"/>
            <a:ext cx="8229600" cy="4929188"/>
          </a:xfrm>
          <a:ln/>
        </p:spPr>
        <p:txBody>
          <a:bodyPr/>
          <a:lstStyle/>
          <a:p>
            <a:pPr marL="341313" indent="-341313">
              <a:lnSpc>
                <a:spcPct val="90000"/>
              </a:lnSpc>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Kadınlara erkeklerle eşit haklar verilmesi (1926-1934)</a:t>
            </a:r>
          </a:p>
          <a:p>
            <a:pPr marL="341313" indent="-341313">
              <a:lnSpc>
                <a:spcPct val="90000"/>
              </a:lnSpc>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Şapka ve kıyafet devrimi (25 Kasım 1925)</a:t>
            </a:r>
          </a:p>
          <a:p>
            <a:pPr marL="341313" indent="-341313">
              <a:lnSpc>
                <a:spcPct val="90000"/>
              </a:lnSpc>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Tekke zâviye ve türbelerin kapatılması (30 Kasım 1925)</a:t>
            </a:r>
          </a:p>
          <a:p>
            <a:pPr marL="341313" indent="-341313">
              <a:lnSpc>
                <a:spcPct val="90000"/>
              </a:lnSpc>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Soyadı kanunu ( 21 Haziran 1934)</a:t>
            </a:r>
          </a:p>
          <a:p>
            <a:pPr marL="341313" indent="-341313">
              <a:lnSpc>
                <a:spcPct val="90000"/>
              </a:lnSpc>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 Lâkap ve unvanların kaldırılması (26 Kasım 1934)</a:t>
            </a:r>
          </a:p>
          <a:p>
            <a:pPr marL="341313" indent="-341313">
              <a:lnSpc>
                <a:spcPct val="90000"/>
              </a:lnSpc>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Uluslararası saat, takvim ve uzunluk ölçülerin kabulü (1925-1931) </a:t>
            </a:r>
          </a:p>
        </p:txBody>
      </p:sp>
      <p:pic>
        <p:nvPicPr>
          <p:cNvPr id="21507" name="Picture 3"/>
          <p:cNvPicPr>
            <a:picLocks noChangeAspect="1" noChangeArrowheads="1"/>
          </p:cNvPicPr>
          <p:nvPr/>
        </p:nvPicPr>
        <p:blipFill>
          <a:blip r:embed="rId3"/>
          <a:srcRect/>
          <a:stretch>
            <a:fillRect/>
          </a:stretch>
        </p:blipFill>
        <p:spPr bwMode="auto">
          <a:xfrm>
            <a:off x="1331913" y="620713"/>
            <a:ext cx="431800" cy="425450"/>
          </a:xfrm>
          <a:prstGeom prst="rect">
            <a:avLst/>
          </a:prstGeom>
          <a:noFill/>
          <a:ln w="9525" cap="flat">
            <a:noFill/>
            <a:round/>
            <a:headEnd/>
            <a:tailEnd/>
          </a:ln>
          <a:effectLst/>
        </p:spPr>
      </p:pic>
      <p:pic>
        <p:nvPicPr>
          <p:cNvPr id="21508" name="Picture 4"/>
          <p:cNvPicPr>
            <a:picLocks noChangeAspect="1" noChangeArrowheads="1"/>
          </p:cNvPicPr>
          <p:nvPr/>
        </p:nvPicPr>
        <p:blipFill>
          <a:blip r:embed="rId4"/>
          <a:srcRect/>
          <a:stretch>
            <a:fillRect/>
          </a:stretch>
        </p:blipFill>
        <p:spPr bwMode="auto">
          <a:xfrm>
            <a:off x="2843213" y="3716338"/>
            <a:ext cx="3816350" cy="2665412"/>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2529"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800"/>
              <a:t>3. Hukuk Alanındaki Yenilikler</a:t>
            </a:r>
            <a:br>
              <a:rPr lang="tr-TR" sz="2800"/>
            </a:br>
            <a:endParaRPr lang="tr-TR" sz="2800"/>
          </a:p>
        </p:txBody>
      </p:sp>
      <p:sp>
        <p:nvSpPr>
          <p:cNvPr id="22530" name="Rectangle 2"/>
          <p:cNvSpPr>
            <a:spLocks noGrp="1" noChangeArrowheads="1"/>
          </p:cNvSpPr>
          <p:nvPr>
            <p:ph type="body" idx="1"/>
          </p:nvPr>
        </p:nvSpPr>
        <p:spPr>
          <a:xfrm>
            <a:off x="539750" y="908050"/>
            <a:ext cx="8229600" cy="5761038"/>
          </a:xfrm>
          <a:ln/>
        </p:spPr>
        <p:txBody>
          <a:bodyPr/>
          <a:lstStyle/>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Mecellenin kaldırılması (1924-1937)</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Türk Medeni Kanunu ve diğer kanunların çıkarılarak laik hukuk düzenine geçilmesi (1924-1937)</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solidFill>
                  <a:srgbClr val="99FF99"/>
                </a:solidFill>
                <a:hlinkClick r:id="rId3"/>
              </a:rPr>
              <a:t>Türk Ceza Kanunu</a:t>
            </a:r>
            <a:r>
              <a:rPr lang="tr-TR" sz="2400"/>
              <a:t> (</a:t>
            </a:r>
            <a:r>
              <a:rPr lang="tr-TR" sz="2400">
                <a:solidFill>
                  <a:srgbClr val="99FF99"/>
                </a:solidFill>
                <a:hlinkClick r:id="rId4"/>
              </a:rPr>
              <a:t>1926</a:t>
            </a:r>
            <a:r>
              <a:rPr lang="tr-TR" sz="2400"/>
              <a:t>). </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solidFill>
                  <a:srgbClr val="99FF99"/>
                </a:solidFill>
                <a:hlinkClick r:id="rId5"/>
              </a:rPr>
              <a:t>Yeni Anayasanın Kabulü</a:t>
            </a:r>
            <a:r>
              <a:rPr lang="tr-TR" sz="2400"/>
              <a:t> (</a:t>
            </a:r>
            <a:r>
              <a:rPr lang="tr-TR" sz="2400">
                <a:solidFill>
                  <a:srgbClr val="99FF99"/>
                </a:solidFill>
                <a:hlinkClick r:id="rId6"/>
              </a:rPr>
              <a:t>1924</a:t>
            </a:r>
            <a:r>
              <a:rPr lang="tr-TR" sz="2400"/>
              <a:t>) </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solidFill>
                  <a:srgbClr val="99FF99"/>
                </a:solidFill>
                <a:hlinkClick r:id="rId7"/>
              </a:rPr>
              <a:t>Teşkilât-ı Esasîye Kanunu</a:t>
            </a:r>
            <a:r>
              <a:rPr lang="tr-TR" sz="2400"/>
              <a:t> (</a:t>
            </a:r>
            <a:r>
              <a:rPr lang="tr-TR" sz="2400">
                <a:solidFill>
                  <a:srgbClr val="99FF99"/>
                </a:solidFill>
                <a:hlinkClick r:id="rId8"/>
              </a:rPr>
              <a:t>1921</a:t>
            </a:r>
            <a:r>
              <a:rPr lang="tr-TR" sz="2400"/>
              <a:t>)  </a:t>
            </a:r>
          </a:p>
        </p:txBody>
      </p:sp>
      <p:pic>
        <p:nvPicPr>
          <p:cNvPr id="22531" name="Picture 3"/>
          <p:cNvPicPr>
            <a:picLocks noChangeAspect="1" noChangeArrowheads="1"/>
          </p:cNvPicPr>
          <p:nvPr/>
        </p:nvPicPr>
        <p:blipFill>
          <a:blip r:embed="rId9"/>
          <a:srcRect/>
          <a:stretch>
            <a:fillRect/>
          </a:stretch>
        </p:blipFill>
        <p:spPr bwMode="auto">
          <a:xfrm>
            <a:off x="1547813" y="404813"/>
            <a:ext cx="431800" cy="425450"/>
          </a:xfrm>
          <a:prstGeom prst="rect">
            <a:avLst/>
          </a:prstGeom>
          <a:noFill/>
          <a:ln w="9525" cap="flat">
            <a:noFill/>
            <a:round/>
            <a:headEnd/>
            <a:tailEnd/>
          </a:ln>
          <a:effectLst/>
        </p:spPr>
      </p:pic>
      <p:pic>
        <p:nvPicPr>
          <p:cNvPr id="22532" name="Picture 4"/>
          <p:cNvPicPr>
            <a:picLocks noChangeAspect="1" noChangeArrowheads="1"/>
          </p:cNvPicPr>
          <p:nvPr/>
        </p:nvPicPr>
        <p:blipFill>
          <a:blip r:embed="rId10"/>
          <a:srcRect/>
          <a:stretch>
            <a:fillRect/>
          </a:stretch>
        </p:blipFill>
        <p:spPr bwMode="auto">
          <a:xfrm>
            <a:off x="5148263" y="3500438"/>
            <a:ext cx="3313112" cy="2736850"/>
          </a:xfrm>
          <a:prstGeom prst="rect">
            <a:avLst/>
          </a:prstGeom>
          <a:noFill/>
          <a:ln w="9525" cap="flat">
            <a:noFill/>
            <a:round/>
            <a:headEnd/>
            <a:tailEnd/>
          </a:ln>
          <a:effectLst/>
        </p:spPr>
      </p:pic>
      <p:pic>
        <p:nvPicPr>
          <p:cNvPr id="22533" name="Picture 5"/>
          <p:cNvPicPr>
            <a:picLocks noChangeAspect="1" noChangeArrowheads="1"/>
          </p:cNvPicPr>
          <p:nvPr/>
        </p:nvPicPr>
        <p:blipFill>
          <a:blip r:embed="rId11"/>
          <a:srcRect/>
          <a:stretch>
            <a:fillRect/>
          </a:stretch>
        </p:blipFill>
        <p:spPr bwMode="auto">
          <a:xfrm>
            <a:off x="1331913" y="3525838"/>
            <a:ext cx="3311525" cy="2736850"/>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000"/>
              <a:t>Atatürk, 1881( bin sekiz yüz seksen bir ) yılında Selanik’te,</a:t>
            </a:r>
          </a:p>
        </p:txBody>
      </p:sp>
      <p:sp>
        <p:nvSpPr>
          <p:cNvPr id="5122" name="Rectangle 2"/>
          <p:cNvSpPr>
            <a:spLocks noGrp="1" noChangeArrowheads="1"/>
          </p:cNvSpPr>
          <p:nvPr>
            <p:ph type="body" idx="1"/>
          </p:nvPr>
        </p:nvSpPr>
        <p:spPr>
          <a:xfrm>
            <a:off x="457200" y="5445125"/>
            <a:ext cx="8229600" cy="681038"/>
          </a:xfrm>
          <a:ln/>
        </p:spPr>
        <p:txBody>
          <a:bodyPr/>
          <a:lstStyle/>
          <a:p>
            <a:pPr indent="-341313" algn="ctr">
              <a:spcBef>
                <a:spcPts val="5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000"/>
              <a:t>üç katlı, pembe boyalı bir evde dünyaya geldi.</a:t>
            </a:r>
          </a:p>
        </p:txBody>
      </p:sp>
      <p:pic>
        <p:nvPicPr>
          <p:cNvPr id="5123" name="Picture 3"/>
          <p:cNvPicPr>
            <a:picLocks noChangeAspect="1" noChangeArrowheads="1"/>
          </p:cNvPicPr>
          <p:nvPr/>
        </p:nvPicPr>
        <p:blipFill>
          <a:blip r:embed="rId3"/>
          <a:srcRect/>
          <a:stretch>
            <a:fillRect/>
          </a:stretch>
        </p:blipFill>
        <p:spPr bwMode="auto">
          <a:xfrm>
            <a:off x="468313" y="1438275"/>
            <a:ext cx="4032250" cy="3719513"/>
          </a:xfrm>
          <a:prstGeom prst="rect">
            <a:avLst/>
          </a:prstGeom>
          <a:noFill/>
          <a:ln w="9525" cap="flat">
            <a:noFill/>
            <a:round/>
            <a:headEnd/>
            <a:tailEnd/>
          </a:ln>
          <a:effectLst/>
        </p:spPr>
      </p:pic>
      <p:pic>
        <p:nvPicPr>
          <p:cNvPr id="5124" name="Picture 4"/>
          <p:cNvPicPr>
            <a:picLocks noChangeAspect="1" noChangeArrowheads="1"/>
          </p:cNvPicPr>
          <p:nvPr/>
        </p:nvPicPr>
        <p:blipFill>
          <a:blip r:embed="rId4"/>
          <a:srcRect/>
          <a:stretch>
            <a:fillRect/>
          </a:stretch>
        </p:blipFill>
        <p:spPr bwMode="auto">
          <a:xfrm>
            <a:off x="4787900" y="1450975"/>
            <a:ext cx="3960813" cy="3706813"/>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3553"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800"/>
              <a:t>4. Eğitim ve Kültür Alanındaki Yenilikler</a:t>
            </a:r>
          </a:p>
        </p:txBody>
      </p:sp>
      <p:sp>
        <p:nvSpPr>
          <p:cNvPr id="23554" name="Rectangle 2"/>
          <p:cNvSpPr>
            <a:spLocks noGrp="1" noChangeArrowheads="1"/>
          </p:cNvSpPr>
          <p:nvPr>
            <p:ph type="body" idx="1"/>
          </p:nvPr>
        </p:nvSpPr>
        <p:spPr>
          <a:xfrm>
            <a:off x="457200" y="1600200"/>
            <a:ext cx="8229600" cy="4525963"/>
          </a:xfrm>
          <a:ln/>
        </p:spPr>
        <p:txBody>
          <a:bodyPr/>
          <a:lstStyle/>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Öğretimin birleştirilmesi (3 Mart 1924)</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 Yeni Türk harflerinin kabulü (1 Kasım 1928)</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Türk Dil ve Tarih Kurumlarının kurulması (1931-1932)</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 Üniversite öğreniminin düzenlenmesi (31 Mayıs 1933)</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Güzel sanatlarda yenilikler </a:t>
            </a:r>
          </a:p>
        </p:txBody>
      </p:sp>
      <p:pic>
        <p:nvPicPr>
          <p:cNvPr id="23555" name="Picture 3"/>
          <p:cNvPicPr>
            <a:picLocks noChangeAspect="1" noChangeArrowheads="1"/>
          </p:cNvPicPr>
          <p:nvPr/>
        </p:nvPicPr>
        <p:blipFill>
          <a:blip r:embed="rId3"/>
          <a:srcRect/>
          <a:stretch>
            <a:fillRect/>
          </a:stretch>
        </p:blipFill>
        <p:spPr bwMode="auto">
          <a:xfrm>
            <a:off x="971550" y="620713"/>
            <a:ext cx="431800" cy="425450"/>
          </a:xfrm>
          <a:prstGeom prst="rect">
            <a:avLst/>
          </a:prstGeom>
          <a:noFill/>
          <a:ln w="9525" cap="flat">
            <a:noFill/>
            <a:round/>
            <a:headEnd/>
            <a:tailEnd/>
          </a:ln>
          <a:effectLst/>
        </p:spPr>
      </p:pic>
      <p:pic>
        <p:nvPicPr>
          <p:cNvPr id="23556" name="Picture 4"/>
          <p:cNvPicPr>
            <a:picLocks noChangeAspect="1" noChangeArrowheads="1"/>
          </p:cNvPicPr>
          <p:nvPr/>
        </p:nvPicPr>
        <p:blipFill>
          <a:blip r:embed="rId4"/>
          <a:srcRect/>
          <a:stretch>
            <a:fillRect/>
          </a:stretch>
        </p:blipFill>
        <p:spPr bwMode="auto">
          <a:xfrm>
            <a:off x="2771775" y="3860800"/>
            <a:ext cx="2808288" cy="2447925"/>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4577"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800"/>
              <a:t>5. Ekonomi Alanında Yenilikler</a:t>
            </a:r>
          </a:p>
        </p:txBody>
      </p:sp>
      <p:sp>
        <p:nvSpPr>
          <p:cNvPr id="24578" name="Rectangle 2"/>
          <p:cNvSpPr>
            <a:spLocks noGrp="1" noChangeArrowheads="1"/>
          </p:cNvSpPr>
          <p:nvPr>
            <p:ph type="body" idx="1"/>
          </p:nvPr>
        </p:nvSpPr>
        <p:spPr>
          <a:xfrm>
            <a:off x="395288" y="1125538"/>
            <a:ext cx="8229600" cy="5543550"/>
          </a:xfrm>
          <a:ln/>
        </p:spPr>
        <p:txBody>
          <a:bodyPr/>
          <a:lstStyle/>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 Aşârın kaldırılması</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Çiftçinin özendirilmesi</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 Örnek çiftliklerin kurulması</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Sanayiyi Teşvik Kanunu'nun çıkarılarak sanayi kuruluşlarının kurulması</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I. ve II. Kalkınma Planları'nın (1933-1937) uygulamaya konulması, yurdun yeni yollarla donatılması </a:t>
            </a:r>
          </a:p>
        </p:txBody>
      </p:sp>
      <p:pic>
        <p:nvPicPr>
          <p:cNvPr id="24579" name="Picture 3"/>
          <p:cNvPicPr>
            <a:picLocks noChangeAspect="1" noChangeArrowheads="1"/>
          </p:cNvPicPr>
          <p:nvPr/>
        </p:nvPicPr>
        <p:blipFill>
          <a:blip r:embed="rId3"/>
          <a:srcRect/>
          <a:stretch>
            <a:fillRect/>
          </a:stretch>
        </p:blipFill>
        <p:spPr bwMode="auto">
          <a:xfrm>
            <a:off x="1476375" y="620713"/>
            <a:ext cx="431800" cy="425450"/>
          </a:xfrm>
          <a:prstGeom prst="rect">
            <a:avLst/>
          </a:prstGeom>
          <a:noFill/>
          <a:ln w="9525" cap="flat">
            <a:noFill/>
            <a:round/>
            <a:headEnd/>
            <a:tailEnd/>
          </a:ln>
          <a:effectLst/>
        </p:spPr>
      </p:pic>
      <p:pic>
        <p:nvPicPr>
          <p:cNvPr id="24580" name="Picture 4"/>
          <p:cNvPicPr>
            <a:picLocks noChangeAspect="1" noChangeArrowheads="1"/>
          </p:cNvPicPr>
          <p:nvPr/>
        </p:nvPicPr>
        <p:blipFill>
          <a:blip r:embed="rId4"/>
          <a:srcRect/>
          <a:stretch>
            <a:fillRect/>
          </a:stretch>
        </p:blipFill>
        <p:spPr bwMode="auto">
          <a:xfrm>
            <a:off x="1331913" y="4149725"/>
            <a:ext cx="3313112" cy="2374900"/>
          </a:xfrm>
          <a:prstGeom prst="rect">
            <a:avLst/>
          </a:prstGeom>
          <a:noFill/>
          <a:ln w="9525" cap="flat">
            <a:noFill/>
            <a:round/>
            <a:headEnd/>
            <a:tailEnd/>
          </a:ln>
          <a:effectLst/>
        </p:spPr>
      </p:pic>
      <p:pic>
        <p:nvPicPr>
          <p:cNvPr id="24581" name="Picture 5"/>
          <p:cNvPicPr>
            <a:picLocks noChangeAspect="1" noChangeArrowheads="1"/>
          </p:cNvPicPr>
          <p:nvPr/>
        </p:nvPicPr>
        <p:blipFill>
          <a:blip r:embed="rId5"/>
          <a:srcRect/>
          <a:stretch>
            <a:fillRect/>
          </a:stretch>
        </p:blipFill>
        <p:spPr bwMode="auto">
          <a:xfrm>
            <a:off x="4859338" y="4149725"/>
            <a:ext cx="3313112" cy="2374900"/>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5601" name="Rectangle 1"/>
          <p:cNvSpPr>
            <a:spLocks noGrp="1" noChangeArrowheads="1"/>
          </p:cNvSpPr>
          <p:nvPr>
            <p:ph type="title" idx="4294967295"/>
          </p:nvPr>
        </p:nvSpPr>
        <p:spPr>
          <a:xfrm>
            <a:off x="457200" y="277813"/>
            <a:ext cx="8229600" cy="8477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800"/>
              <a:t>SOYADI KANUNU</a:t>
            </a:r>
          </a:p>
        </p:txBody>
      </p:sp>
      <p:sp>
        <p:nvSpPr>
          <p:cNvPr id="25602" name="Rectangle 2"/>
          <p:cNvSpPr>
            <a:spLocks noGrp="1" noChangeArrowheads="1"/>
          </p:cNvSpPr>
          <p:nvPr>
            <p:ph type="body" idx="1"/>
          </p:nvPr>
        </p:nvSpPr>
        <p:spPr>
          <a:xfrm>
            <a:off x="4932363" y="1773238"/>
            <a:ext cx="3683000" cy="3671887"/>
          </a:xfrm>
          <a:ln/>
        </p:spPr>
        <p:txBody>
          <a:bodyPr/>
          <a:lstStyle/>
          <a:p>
            <a:pPr indent="-341313">
              <a:spcBef>
                <a:spcPts val="9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3600"/>
              <a:t>   </a:t>
            </a:r>
          </a:p>
          <a:p>
            <a:pPr indent="-341313">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3600"/>
              <a:t>   </a:t>
            </a:r>
            <a:r>
              <a:rPr lang="tr-TR" sz="2400"/>
              <a:t>Soyadı Kanunu gereğince, 24 Kasım 1934'de TBMM'nce Mustafa Kemal'e  "</a:t>
            </a:r>
            <a:r>
              <a:rPr lang="tr-TR" sz="2400">
                <a:solidFill>
                  <a:srgbClr val="FF0066"/>
                </a:solidFill>
              </a:rPr>
              <a:t>Atatürk</a:t>
            </a:r>
            <a:r>
              <a:rPr lang="tr-TR" sz="2400"/>
              <a:t>" soyadı verildi.</a:t>
            </a:r>
            <a:r>
              <a:rPr lang="tr-TR"/>
              <a:t> </a:t>
            </a:r>
          </a:p>
        </p:txBody>
      </p:sp>
      <p:sp>
        <p:nvSpPr>
          <p:cNvPr id="25603" name="Rectangle 3"/>
          <p:cNvSpPr>
            <a:spLocks noChangeArrowheads="1"/>
          </p:cNvSpPr>
          <p:nvPr/>
        </p:nvSpPr>
        <p:spPr bwMode="auto">
          <a:xfrm>
            <a:off x="673100" y="1816100"/>
            <a:ext cx="3467100" cy="4525963"/>
          </a:xfrm>
          <a:prstGeom prst="rect">
            <a:avLst/>
          </a:prstGeom>
          <a:noFill/>
          <a:ln w="9525" cap="flat">
            <a:noFill/>
            <a:round/>
            <a:headEnd/>
            <a:tailEnd/>
          </a:ln>
          <a:effectLst/>
        </p:spPr>
        <p:txBody>
          <a:bodyPr wrap="none" anchor="ctr"/>
          <a:lstStyle/>
          <a:p>
            <a:endParaRPr lang="tr-TR"/>
          </a:p>
        </p:txBody>
      </p:sp>
      <p:pic>
        <p:nvPicPr>
          <p:cNvPr id="25604" name="Picture 4"/>
          <p:cNvPicPr>
            <a:picLocks noChangeAspect="1" noChangeArrowheads="1"/>
          </p:cNvPicPr>
          <p:nvPr/>
        </p:nvPicPr>
        <p:blipFill>
          <a:blip r:embed="rId3"/>
          <a:srcRect/>
          <a:stretch>
            <a:fillRect/>
          </a:stretch>
        </p:blipFill>
        <p:spPr bwMode="auto">
          <a:xfrm>
            <a:off x="468313" y="1628775"/>
            <a:ext cx="4679950" cy="4105275"/>
          </a:xfrm>
          <a:prstGeom prst="rect">
            <a:avLst/>
          </a:prstGeom>
          <a:noFill/>
          <a:ln w="9525" cap="flat">
            <a:noFill/>
            <a:round/>
            <a:headEnd/>
            <a:tailEnd/>
          </a:ln>
          <a:effectLst/>
        </p:spPr>
      </p:pic>
      <p:pic>
        <p:nvPicPr>
          <p:cNvPr id="25605" name="Picture 5"/>
          <p:cNvPicPr>
            <a:picLocks noChangeAspect="1" noChangeArrowheads="1"/>
          </p:cNvPicPr>
          <p:nvPr/>
        </p:nvPicPr>
        <p:blipFill>
          <a:blip r:embed="rId4"/>
          <a:srcRect/>
          <a:stretch>
            <a:fillRect/>
          </a:stretch>
        </p:blipFill>
        <p:spPr bwMode="auto">
          <a:xfrm>
            <a:off x="2051050" y="476250"/>
            <a:ext cx="431800" cy="425450"/>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6625" name="Rectangle 1"/>
          <p:cNvSpPr>
            <a:spLocks noGrp="1" noChangeArrowheads="1"/>
          </p:cNvSpPr>
          <p:nvPr>
            <p:ph type="title" idx="4294967295"/>
          </p:nvPr>
        </p:nvSpPr>
        <p:spPr>
          <a:xfrm>
            <a:off x="457200" y="333375"/>
            <a:ext cx="8229600" cy="57467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800">
                <a:solidFill>
                  <a:srgbClr val="000000"/>
                </a:solidFill>
                <a:effectLst>
                  <a:outerShdw blurRad="38100" dist="38100" dir="2700000" algn="tl">
                    <a:srgbClr val="FFFFFF"/>
                  </a:outerShdw>
                </a:effectLst>
              </a:rPr>
              <a:t>10 KASIM 1938 PERŞEMBE</a:t>
            </a:r>
          </a:p>
        </p:txBody>
      </p:sp>
      <p:sp>
        <p:nvSpPr>
          <p:cNvPr id="26626" name="Rectangle 2"/>
          <p:cNvSpPr>
            <a:spLocks noGrp="1" noChangeArrowheads="1"/>
          </p:cNvSpPr>
          <p:nvPr>
            <p:ph type="body" idx="1"/>
          </p:nvPr>
        </p:nvSpPr>
        <p:spPr>
          <a:xfrm>
            <a:off x="468313" y="908050"/>
            <a:ext cx="8496300" cy="5949950"/>
          </a:xfrm>
          <a:ln/>
        </p:spPr>
        <p:txBody>
          <a:bodyPr/>
          <a:lstStyle/>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       Atatürk siroz hastalığına yakalanmıştı. </a:t>
            </a:r>
            <a:r>
              <a:rPr lang="tr-TR" sz="2400">
                <a:solidFill>
                  <a:srgbClr val="99FF99"/>
                </a:solidFill>
              </a:rPr>
              <a:t>10 Kasım 1938</a:t>
            </a:r>
            <a:r>
              <a:rPr lang="tr-TR" sz="2400"/>
              <a:t> yılında İstanbul’da Dolmabahçe sarayında hayata gözlerini kapadı.Kabri geçici olarak </a:t>
            </a:r>
            <a:r>
              <a:rPr lang="tr-TR" sz="2400">
                <a:solidFill>
                  <a:srgbClr val="FFFF00"/>
                </a:solidFill>
              </a:rPr>
              <a:t>Etnoğrafya Müzesi’</a:t>
            </a:r>
            <a:r>
              <a:rPr lang="tr-TR" sz="2400"/>
              <a:t>ne konuldu.</a:t>
            </a:r>
          </a:p>
          <a:p>
            <a:pPr marL="341313" indent="-341313">
              <a:spcBef>
                <a:spcPts val="6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400"/>
              <a:t>      </a:t>
            </a:r>
            <a:r>
              <a:rPr lang="tr-TR" sz="2400">
                <a:solidFill>
                  <a:srgbClr val="FF0066"/>
                </a:solidFill>
              </a:rPr>
              <a:t>Ankara</a:t>
            </a:r>
            <a:r>
              <a:rPr lang="tr-TR" sz="2400"/>
              <a:t> </a:t>
            </a:r>
            <a:r>
              <a:rPr lang="tr-TR" sz="2400">
                <a:solidFill>
                  <a:srgbClr val="99FF66"/>
                </a:solidFill>
              </a:rPr>
              <a:t>Rasattepe</a:t>
            </a:r>
            <a:r>
              <a:rPr lang="tr-TR" sz="2400"/>
              <a:t>'de bir anıt yapıldı. </a:t>
            </a:r>
            <a:r>
              <a:rPr lang="tr-TR" sz="2400">
                <a:solidFill>
                  <a:srgbClr val="99FF99"/>
                </a:solidFill>
              </a:rPr>
              <a:t>10 Kasım 1953'te</a:t>
            </a:r>
            <a:r>
              <a:rPr lang="tr-TR" sz="2400"/>
              <a:t> </a:t>
            </a:r>
            <a:r>
              <a:rPr lang="tr-TR" sz="2400" u="sng"/>
              <a:t>Etnografya Müzesi’nden</a:t>
            </a:r>
            <a:r>
              <a:rPr lang="tr-TR" sz="2400"/>
              <a:t> alınan Atatürk'ün naaşı </a:t>
            </a:r>
            <a:r>
              <a:rPr lang="tr-TR" sz="2300"/>
              <a:t>Anıtkabir'e getirildi.</a:t>
            </a:r>
            <a:r>
              <a:rPr lang="tr-TR" sz="2400"/>
              <a:t> </a:t>
            </a:r>
          </a:p>
        </p:txBody>
      </p:sp>
      <p:pic>
        <p:nvPicPr>
          <p:cNvPr id="26627" name="Picture 3"/>
          <p:cNvPicPr>
            <a:picLocks noChangeAspect="1" noChangeArrowheads="1"/>
          </p:cNvPicPr>
          <p:nvPr/>
        </p:nvPicPr>
        <p:blipFill>
          <a:blip r:embed="rId3"/>
          <a:srcRect/>
          <a:stretch>
            <a:fillRect/>
          </a:stretch>
        </p:blipFill>
        <p:spPr bwMode="auto">
          <a:xfrm>
            <a:off x="1258888" y="3214688"/>
            <a:ext cx="7488237" cy="3529012"/>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7649"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000" b="1" i="1">
                <a:solidFill>
                  <a:srgbClr val="FFFF00"/>
                </a:solidFill>
              </a:rPr>
              <a:t>Benim naçiz vücudum elbet bir gün toprak olacaktır</a:t>
            </a:r>
            <a:r>
              <a:rPr lang="tr-TR" sz="2000">
                <a:solidFill>
                  <a:srgbClr val="FFFF00"/>
                </a:solidFill>
              </a:rPr>
              <a:t>. </a:t>
            </a:r>
            <a:r>
              <a:rPr lang="tr-TR" sz="2000" b="1" i="1">
                <a:solidFill>
                  <a:srgbClr val="FFFF00"/>
                </a:solidFill>
              </a:rPr>
              <a:t>Fakat Türkiye Cumhuriyeti ilelebet payidar kalacaktır.</a:t>
            </a:r>
            <a:br>
              <a:rPr lang="tr-TR" sz="2000" b="1" i="1">
                <a:solidFill>
                  <a:srgbClr val="FFFF00"/>
                </a:solidFill>
              </a:rPr>
            </a:br>
            <a:endParaRPr lang="tr-TR" sz="2000" b="1" i="1">
              <a:solidFill>
                <a:srgbClr val="FFFF00"/>
              </a:solidFill>
            </a:endParaRPr>
          </a:p>
        </p:txBody>
      </p:sp>
      <p:sp>
        <p:nvSpPr>
          <p:cNvPr id="27650" name="Rectangle 2"/>
          <p:cNvSpPr>
            <a:spLocks noGrp="1" noChangeArrowheads="1"/>
          </p:cNvSpPr>
          <p:nvPr>
            <p:ph type="body" idx="1"/>
          </p:nvPr>
        </p:nvSpPr>
        <p:spPr>
          <a:xfrm>
            <a:off x="250825" y="1600200"/>
            <a:ext cx="8642350" cy="4525963"/>
          </a:xfrm>
          <a:ln/>
        </p:spPr>
        <p:txBody>
          <a:bodyPr/>
          <a:lstStyle/>
          <a:p>
            <a:pPr marL="341313" indent="-341313">
              <a:spcBef>
                <a:spcPts val="500"/>
              </a:spcBef>
              <a:buClr>
                <a:srgbClr val="99FF99"/>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000"/>
              <a:t> Beni görmek demek mutlaka yüzümü görmek demek değildir. Benim</a:t>
            </a:r>
          </a:p>
          <a:p>
            <a:pPr marL="341313" indent="-339725">
              <a:spcBef>
                <a:spcPts val="500"/>
              </a:spcBef>
              <a:buClrTx/>
              <a:buSzPct val="80000"/>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sz="2000"/>
              <a:t>fikirlerimi, benim duygularımı anlıyorsanız ve hissediyorsanız bu yeterlidir. </a:t>
            </a:r>
          </a:p>
        </p:txBody>
      </p:sp>
      <p:pic>
        <p:nvPicPr>
          <p:cNvPr id="27651" name="Picture 3"/>
          <p:cNvPicPr>
            <a:picLocks noChangeAspect="1" noChangeArrowheads="1"/>
          </p:cNvPicPr>
          <p:nvPr/>
        </p:nvPicPr>
        <p:blipFill>
          <a:blip r:embed="rId3"/>
          <a:srcRect/>
          <a:stretch>
            <a:fillRect/>
          </a:stretch>
        </p:blipFill>
        <p:spPr bwMode="auto">
          <a:xfrm>
            <a:off x="468313" y="2924175"/>
            <a:ext cx="4248150" cy="3168650"/>
          </a:xfrm>
          <a:prstGeom prst="rect">
            <a:avLst/>
          </a:prstGeom>
          <a:noFill/>
          <a:ln w="9525" cap="flat">
            <a:noFill/>
            <a:round/>
            <a:headEnd/>
            <a:tailEnd/>
          </a:ln>
          <a:effectLst/>
        </p:spPr>
      </p:pic>
      <p:pic>
        <p:nvPicPr>
          <p:cNvPr id="27652" name="Picture 4"/>
          <p:cNvPicPr>
            <a:picLocks noChangeAspect="1" noChangeArrowheads="1"/>
          </p:cNvPicPr>
          <p:nvPr/>
        </p:nvPicPr>
        <p:blipFill>
          <a:blip r:embed="rId4"/>
          <a:srcRect/>
          <a:stretch>
            <a:fillRect/>
          </a:stretch>
        </p:blipFill>
        <p:spPr bwMode="auto">
          <a:xfrm>
            <a:off x="4716463" y="2916238"/>
            <a:ext cx="4032250" cy="3168650"/>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8673"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t>SAYGIYLA  ANIYORUZ</a:t>
            </a:r>
          </a:p>
        </p:txBody>
      </p:sp>
      <p:sp>
        <p:nvSpPr>
          <p:cNvPr id="28674" name="Rectangle 2"/>
          <p:cNvSpPr>
            <a:spLocks noGrp="1" noChangeArrowheads="1"/>
          </p:cNvSpPr>
          <p:nvPr>
            <p:ph type="body" idx="1"/>
          </p:nvPr>
        </p:nvSpPr>
        <p:spPr>
          <a:xfrm>
            <a:off x="457200" y="1600200"/>
            <a:ext cx="8229600" cy="4525963"/>
          </a:xfrm>
          <a:ln/>
        </p:spPr>
        <p:txBody>
          <a:bodyPr/>
          <a:lstStyle/>
          <a:p>
            <a:endParaRPr lang="tr-TR"/>
          </a:p>
        </p:txBody>
      </p:sp>
      <p:pic>
        <p:nvPicPr>
          <p:cNvPr id="28675" name="Picture 3"/>
          <p:cNvPicPr>
            <a:picLocks noChangeAspect="1" noChangeArrowheads="1"/>
          </p:cNvPicPr>
          <p:nvPr/>
        </p:nvPicPr>
        <p:blipFill>
          <a:blip r:embed="rId3"/>
          <a:srcRect/>
          <a:stretch>
            <a:fillRect/>
          </a:stretch>
        </p:blipFill>
        <p:spPr bwMode="auto">
          <a:xfrm>
            <a:off x="1692275" y="2636838"/>
            <a:ext cx="5616575" cy="2736850"/>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idx="4294967295"/>
          </p:nvPr>
        </p:nvSpPr>
        <p:spPr>
          <a:xfrm>
            <a:off x="457200" y="277813"/>
            <a:ext cx="8229600" cy="1139825"/>
          </a:xfrm>
          <a:ln/>
        </p:spPr>
        <p:txBody>
          <a:bodyPr/>
          <a:lstStyle/>
          <a:p>
            <a:endParaRPr lang="tr-TR"/>
          </a:p>
        </p:txBody>
      </p:sp>
      <p:sp>
        <p:nvSpPr>
          <p:cNvPr id="29698" name="Rectangle 2"/>
          <p:cNvSpPr>
            <a:spLocks noGrp="1" noChangeArrowheads="1"/>
          </p:cNvSpPr>
          <p:nvPr>
            <p:ph type="body" idx="1"/>
          </p:nvPr>
        </p:nvSpPr>
        <p:spPr>
          <a:xfrm>
            <a:off x="457200" y="1600200"/>
            <a:ext cx="8229600" cy="4525963"/>
          </a:xfrm>
          <a:ln/>
        </p:spPr>
        <p:txBody>
          <a:bodyPr/>
          <a:lstStyle/>
          <a:p>
            <a:pPr indent="-341313">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a:solidFill>
                  <a:srgbClr val="FFFF00"/>
                </a:solidFill>
              </a:rPr>
              <a:t>Hazırlayan:</a:t>
            </a:r>
          </a:p>
          <a:p>
            <a:pPr indent="-341313">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a:solidFill>
                <a:srgbClr val="FFFF00"/>
              </a:solidFill>
            </a:endParaRPr>
          </a:p>
          <a:p>
            <a:pPr indent="-341313">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a:t>	ONUR ZEYBEK</a:t>
            </a:r>
          </a:p>
          <a:p>
            <a:pPr indent="-341313">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a:t>      3-G    688</a:t>
            </a:r>
          </a:p>
          <a:p>
            <a:pPr indent="-341313">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a:t>ÖĞRETMENİM; NESRİN MAHİR</a:t>
            </a:r>
          </a:p>
          <a:p>
            <a:pPr indent="-341313">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a:t>SLAYTIMI İZLEDİĞİNİZ İÇİN TEŞEKKÜR EDERİM ÖĞRETMENİM</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idx="4294967295"/>
          </p:nvPr>
        </p:nvSpPr>
        <p:spPr>
          <a:xfrm>
            <a:off x="457200" y="277813"/>
            <a:ext cx="8229600" cy="774700"/>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Babasının adı </a:t>
            </a:r>
            <a:r>
              <a:rPr lang="tr-TR" sz="2400">
                <a:solidFill>
                  <a:srgbClr val="33CC33"/>
                </a:solidFill>
              </a:rPr>
              <a:t>Ali Rıza Bey</a:t>
            </a:r>
            <a:r>
              <a:rPr lang="tr-TR" sz="2400"/>
              <a:t>, annesinin adı </a:t>
            </a:r>
            <a:r>
              <a:rPr lang="tr-TR" sz="2400">
                <a:solidFill>
                  <a:srgbClr val="FF9900"/>
                </a:solidFill>
              </a:rPr>
              <a:t>Zübeyde</a:t>
            </a:r>
            <a:r>
              <a:rPr lang="tr-TR" sz="2400"/>
              <a:t> </a:t>
            </a:r>
            <a:r>
              <a:rPr lang="tr-TR" sz="2400">
                <a:solidFill>
                  <a:srgbClr val="FF9900"/>
                </a:solidFill>
              </a:rPr>
              <a:t>Hanım</a:t>
            </a:r>
            <a:r>
              <a:rPr lang="tr-TR" sz="2400"/>
              <a:t>’dır.</a:t>
            </a:r>
          </a:p>
        </p:txBody>
      </p:sp>
      <p:sp>
        <p:nvSpPr>
          <p:cNvPr id="6146" name="Rectangle 2"/>
          <p:cNvSpPr>
            <a:spLocks noGrp="1" noChangeArrowheads="1"/>
          </p:cNvSpPr>
          <p:nvPr>
            <p:ph type="body" idx="1"/>
          </p:nvPr>
        </p:nvSpPr>
        <p:spPr>
          <a:xfrm>
            <a:off x="539750" y="5661025"/>
            <a:ext cx="8229600" cy="609600"/>
          </a:xfrm>
          <a:ln/>
        </p:spPr>
        <p:txBody>
          <a:bodyPr/>
          <a:lstStyle/>
          <a:p>
            <a:pPr indent="-341313" algn="ctr">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Kız kardeşinin adı </a:t>
            </a:r>
            <a:r>
              <a:rPr lang="tr-TR" sz="2400">
                <a:solidFill>
                  <a:srgbClr val="FF00FF"/>
                </a:solidFill>
              </a:rPr>
              <a:t>Makbule</a:t>
            </a:r>
            <a:r>
              <a:rPr lang="tr-TR" sz="2400"/>
              <a:t>’dir.</a:t>
            </a:r>
          </a:p>
        </p:txBody>
      </p:sp>
      <p:pic>
        <p:nvPicPr>
          <p:cNvPr id="6147" name="Picture 3"/>
          <p:cNvPicPr>
            <a:picLocks noChangeAspect="1" noChangeArrowheads="1"/>
          </p:cNvPicPr>
          <p:nvPr/>
        </p:nvPicPr>
        <p:blipFill>
          <a:blip r:embed="rId3"/>
          <a:srcRect/>
          <a:stretch>
            <a:fillRect/>
          </a:stretch>
        </p:blipFill>
        <p:spPr bwMode="auto">
          <a:xfrm>
            <a:off x="827088" y="1557338"/>
            <a:ext cx="1924050" cy="2686050"/>
          </a:xfrm>
          <a:prstGeom prst="rect">
            <a:avLst/>
          </a:prstGeom>
          <a:noFill/>
          <a:ln w="9525" cap="flat">
            <a:noFill/>
            <a:round/>
            <a:headEnd/>
            <a:tailEnd/>
          </a:ln>
          <a:effectLst/>
        </p:spPr>
      </p:pic>
      <p:pic>
        <p:nvPicPr>
          <p:cNvPr id="6148" name="Picture 4"/>
          <p:cNvPicPr>
            <a:picLocks noChangeAspect="1" noChangeArrowheads="1"/>
          </p:cNvPicPr>
          <p:nvPr/>
        </p:nvPicPr>
        <p:blipFill>
          <a:blip r:embed="rId4"/>
          <a:srcRect/>
          <a:stretch>
            <a:fillRect/>
          </a:stretch>
        </p:blipFill>
        <p:spPr bwMode="auto">
          <a:xfrm>
            <a:off x="3635375" y="1557338"/>
            <a:ext cx="1924050" cy="2686050"/>
          </a:xfrm>
          <a:prstGeom prst="rect">
            <a:avLst/>
          </a:prstGeom>
          <a:noFill/>
          <a:ln w="9525" cap="flat">
            <a:noFill/>
            <a:round/>
            <a:headEnd/>
            <a:tailEnd/>
          </a:ln>
          <a:effectLst/>
        </p:spPr>
      </p:pic>
      <p:pic>
        <p:nvPicPr>
          <p:cNvPr id="6149" name="Picture 5"/>
          <p:cNvPicPr>
            <a:picLocks noChangeAspect="1" noChangeArrowheads="1"/>
          </p:cNvPicPr>
          <p:nvPr/>
        </p:nvPicPr>
        <p:blipFill>
          <a:blip r:embed="rId5"/>
          <a:srcRect/>
          <a:stretch>
            <a:fillRect/>
          </a:stretch>
        </p:blipFill>
        <p:spPr bwMode="auto">
          <a:xfrm>
            <a:off x="6372225" y="1557338"/>
            <a:ext cx="2000250" cy="2663825"/>
          </a:xfrm>
          <a:prstGeom prst="rect">
            <a:avLst/>
          </a:prstGeom>
          <a:noFill/>
          <a:ln w="9525" cap="flat">
            <a:noFill/>
            <a:round/>
            <a:headEnd/>
            <a:tailEnd/>
          </a:ln>
          <a:effectLst/>
        </p:spPr>
      </p:pic>
      <p:sp>
        <p:nvSpPr>
          <p:cNvPr id="6150" name="Rectangle 6"/>
          <p:cNvSpPr>
            <a:spLocks noChangeArrowheads="1"/>
          </p:cNvSpPr>
          <p:nvPr/>
        </p:nvSpPr>
        <p:spPr bwMode="auto">
          <a:xfrm>
            <a:off x="827088" y="4445000"/>
            <a:ext cx="1944687" cy="360363"/>
          </a:xfrm>
          <a:prstGeom prst="rect">
            <a:avLst/>
          </a:prstGeom>
          <a:solidFill>
            <a:srgbClr val="FF0000"/>
          </a:solidFill>
          <a:ln w="9360" cap="sq">
            <a:solidFill>
              <a:srgbClr val="FFFFFF"/>
            </a:solidFill>
            <a:miter lim="800000"/>
            <a:headEnd/>
            <a:tailEnd/>
          </a:ln>
          <a:effec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solidFill>
                  <a:srgbClr val="FFFFFF"/>
                </a:solidFill>
              </a:rPr>
              <a:t>Ali Rıza Bey</a:t>
            </a:r>
          </a:p>
        </p:txBody>
      </p:sp>
      <p:sp>
        <p:nvSpPr>
          <p:cNvPr id="6151" name="Rectangle 7"/>
          <p:cNvSpPr>
            <a:spLocks noChangeArrowheads="1"/>
          </p:cNvSpPr>
          <p:nvPr/>
        </p:nvSpPr>
        <p:spPr bwMode="auto">
          <a:xfrm>
            <a:off x="3609975" y="4437063"/>
            <a:ext cx="1944688" cy="360362"/>
          </a:xfrm>
          <a:prstGeom prst="rect">
            <a:avLst/>
          </a:prstGeom>
          <a:solidFill>
            <a:srgbClr val="FF0000"/>
          </a:solidFill>
          <a:ln w="9360" cap="sq">
            <a:solidFill>
              <a:srgbClr val="FFFFFF"/>
            </a:solidFill>
            <a:miter lim="800000"/>
            <a:headEnd/>
            <a:tailEnd/>
          </a:ln>
          <a:effec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solidFill>
                  <a:srgbClr val="FFFFFF"/>
                </a:solidFill>
              </a:rPr>
              <a:t>Zübeyde Hanım</a:t>
            </a:r>
          </a:p>
        </p:txBody>
      </p:sp>
      <p:sp>
        <p:nvSpPr>
          <p:cNvPr id="6152" name="Rectangle 8"/>
          <p:cNvSpPr>
            <a:spLocks noChangeArrowheads="1"/>
          </p:cNvSpPr>
          <p:nvPr/>
        </p:nvSpPr>
        <p:spPr bwMode="auto">
          <a:xfrm>
            <a:off x="6372225" y="4416425"/>
            <a:ext cx="2016125" cy="360363"/>
          </a:xfrm>
          <a:prstGeom prst="rect">
            <a:avLst/>
          </a:prstGeom>
          <a:solidFill>
            <a:srgbClr val="FF0000"/>
          </a:solidFill>
          <a:ln w="9360" cap="sq">
            <a:solidFill>
              <a:srgbClr val="FFFFFF"/>
            </a:solidFill>
            <a:miter lim="800000"/>
            <a:headEnd/>
            <a:tailEnd/>
          </a:ln>
          <a:effec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a:solidFill>
                  <a:srgbClr val="FFFFFF"/>
                </a:solidFill>
              </a:rPr>
              <a:t>Makbule Hanım</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idx="4294967295"/>
          </p:nvPr>
        </p:nvSpPr>
        <p:spPr>
          <a:xfrm>
            <a:off x="457200" y="277813"/>
            <a:ext cx="8229600" cy="919162"/>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Ali Rıza Bey ve Zübeyde Hanımın bir oğulları oldu. Adını Mustafa koydular.</a:t>
            </a:r>
          </a:p>
        </p:txBody>
      </p:sp>
      <p:sp>
        <p:nvSpPr>
          <p:cNvPr id="7170" name="Rectangle 2"/>
          <p:cNvSpPr>
            <a:spLocks noGrp="1" noChangeArrowheads="1"/>
          </p:cNvSpPr>
          <p:nvPr>
            <p:ph type="body" idx="1"/>
          </p:nvPr>
        </p:nvSpPr>
        <p:spPr>
          <a:xfrm>
            <a:off x="250825" y="1844675"/>
            <a:ext cx="8642350" cy="4210050"/>
          </a:xfrm>
          <a:ln/>
        </p:spPr>
        <p:txBody>
          <a:bodyPr/>
          <a:lstStyle/>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Mustafa’nın 5 kardeşi vardı. Kendisiyle birlikte 6 çocuktular.</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Sırasıyla:  </a:t>
            </a:r>
            <a:r>
              <a:rPr lang="tr-TR" sz="2400">
                <a:solidFill>
                  <a:srgbClr val="FF00FF"/>
                </a:solidFill>
              </a:rPr>
              <a:t>Fatma</a:t>
            </a:r>
            <a:r>
              <a:rPr lang="tr-TR" sz="2400"/>
              <a:t>, </a:t>
            </a:r>
            <a:r>
              <a:rPr lang="tr-TR" sz="2400">
                <a:solidFill>
                  <a:srgbClr val="99FF33"/>
                </a:solidFill>
              </a:rPr>
              <a:t>Ahmet</a:t>
            </a:r>
            <a:r>
              <a:rPr lang="tr-TR" sz="2400"/>
              <a:t>, </a:t>
            </a:r>
            <a:r>
              <a:rPr lang="tr-TR" sz="2400">
                <a:solidFill>
                  <a:srgbClr val="99FF33"/>
                </a:solidFill>
              </a:rPr>
              <a:t>Ömer</a:t>
            </a:r>
            <a:r>
              <a:rPr lang="tr-TR" sz="2400"/>
              <a:t>, </a:t>
            </a:r>
            <a:r>
              <a:rPr lang="tr-TR" sz="2400" u="sng">
                <a:solidFill>
                  <a:srgbClr val="FF0000"/>
                </a:solidFill>
              </a:rPr>
              <a:t>Mustafa</a:t>
            </a:r>
            <a:r>
              <a:rPr lang="tr-TR" sz="2400"/>
              <a:t>, </a:t>
            </a:r>
            <a:r>
              <a:rPr lang="tr-TR" sz="2400">
                <a:solidFill>
                  <a:srgbClr val="FF00FF"/>
                </a:solidFill>
              </a:rPr>
              <a:t>Makbule</a:t>
            </a:r>
            <a:r>
              <a:rPr lang="tr-TR" sz="2400"/>
              <a:t> ve </a:t>
            </a:r>
            <a:r>
              <a:rPr lang="tr-TR" sz="2400">
                <a:solidFill>
                  <a:srgbClr val="FF00FF"/>
                </a:solidFill>
              </a:rPr>
              <a:t>Naciye</a:t>
            </a:r>
            <a:r>
              <a:rPr lang="tr-TR" sz="2400"/>
              <a:t>.</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solidFill>
                  <a:srgbClr val="FF00FF"/>
                </a:solidFill>
              </a:rPr>
              <a:t>Fatma</a:t>
            </a:r>
            <a:r>
              <a:rPr lang="tr-TR" sz="2400"/>
              <a:t>, </a:t>
            </a:r>
            <a:r>
              <a:rPr lang="tr-TR" sz="2400">
                <a:solidFill>
                  <a:srgbClr val="99FF33"/>
                </a:solidFill>
              </a:rPr>
              <a:t>Ahmet</a:t>
            </a:r>
            <a:r>
              <a:rPr lang="tr-TR" sz="2400"/>
              <a:t>, </a:t>
            </a:r>
            <a:r>
              <a:rPr lang="tr-TR" sz="2400">
                <a:solidFill>
                  <a:srgbClr val="99FF33"/>
                </a:solidFill>
              </a:rPr>
              <a:t>Ömer  </a:t>
            </a:r>
            <a:r>
              <a:rPr lang="tr-TR" sz="2400"/>
              <a:t>kuşpalazı ( difteri ) hastalığına yakala-</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narak ölmüşler.</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idx="4294967295"/>
          </p:nvPr>
        </p:nvSpPr>
        <p:spPr>
          <a:xfrm>
            <a:off x="457200" y="277813"/>
            <a:ext cx="8229600" cy="558800"/>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Mustafa sırasıyla hangi okullara gitti?</a:t>
            </a:r>
          </a:p>
        </p:txBody>
      </p:sp>
      <p:sp>
        <p:nvSpPr>
          <p:cNvPr id="8194" name="Rectangle 2"/>
          <p:cNvSpPr>
            <a:spLocks noGrp="1" noChangeArrowheads="1"/>
          </p:cNvSpPr>
          <p:nvPr>
            <p:ph type="body" idx="1"/>
          </p:nvPr>
        </p:nvSpPr>
        <p:spPr>
          <a:xfrm>
            <a:off x="250825" y="981075"/>
            <a:ext cx="8424863" cy="5400675"/>
          </a:xfrm>
          <a:ln/>
        </p:spPr>
        <p:txBody>
          <a:bodyPr/>
          <a:lstStyle/>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Annesinin isteği ile </a:t>
            </a:r>
            <a:r>
              <a:rPr lang="tr-TR" sz="2400">
                <a:solidFill>
                  <a:srgbClr val="FF0000"/>
                </a:solidFill>
              </a:rPr>
              <a:t>Mahalle Mektebinde</a:t>
            </a:r>
            <a:r>
              <a:rPr lang="tr-TR" sz="2400"/>
              <a:t> eğitimine başladı.</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Babası Mustafa’nın daha iyi bir okulda eğitim almasını istiyordu. Bu yüzden </a:t>
            </a:r>
            <a:r>
              <a:rPr lang="tr-TR" sz="2400">
                <a:solidFill>
                  <a:srgbClr val="FF0000"/>
                </a:solidFill>
              </a:rPr>
              <a:t>Şemsi Efendi Mektebi’</a:t>
            </a:r>
            <a:r>
              <a:rPr lang="tr-TR" sz="2400"/>
              <a:t>ne gitti.</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Mustafa küçük yaşta babasını kaybetti. Annesi ve kardeşi </a:t>
            </a:r>
            <a:r>
              <a:rPr lang="tr-TR" sz="2400">
                <a:solidFill>
                  <a:srgbClr val="FF00FF"/>
                </a:solidFill>
              </a:rPr>
              <a:t>Makbule</a:t>
            </a:r>
            <a:r>
              <a:rPr lang="tr-TR" sz="2400"/>
              <a:t> ile birlikte çiftçilik yapan dayısının </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 </a:t>
            </a:r>
            <a:r>
              <a:rPr lang="tr-TR" sz="2400">
                <a:solidFill>
                  <a:srgbClr val="FF9900"/>
                </a:solidFill>
              </a:rPr>
              <a:t>Hüseyin Efendi</a:t>
            </a:r>
            <a:r>
              <a:rPr lang="tr-TR" sz="2400"/>
              <a:t> ) yanına gittiler. Mustafa burada dayısına yardım ediyor ve tarlaya konan kargaları kovalıyordu.</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a:t>
            </a:r>
          </a:p>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p:txBody>
      </p:sp>
      <p:pic>
        <p:nvPicPr>
          <p:cNvPr id="8195" name="Picture 3"/>
          <p:cNvPicPr>
            <a:picLocks noChangeAspect="1" noChangeArrowheads="1"/>
          </p:cNvPicPr>
          <p:nvPr/>
        </p:nvPicPr>
        <p:blipFill>
          <a:blip r:embed="rId3"/>
          <a:srcRect/>
          <a:stretch>
            <a:fillRect/>
          </a:stretch>
        </p:blipFill>
        <p:spPr bwMode="auto">
          <a:xfrm>
            <a:off x="539750" y="2133600"/>
            <a:ext cx="504825" cy="496888"/>
          </a:xfrm>
          <a:prstGeom prst="rect">
            <a:avLst/>
          </a:prstGeom>
          <a:noFill/>
          <a:ln w="9525" cap="flat">
            <a:noFill/>
            <a:round/>
            <a:headEnd/>
            <a:tailEnd/>
          </a:ln>
          <a:effectLst/>
        </p:spPr>
      </p:pic>
      <p:pic>
        <p:nvPicPr>
          <p:cNvPr id="8196" name="Picture 4"/>
          <p:cNvPicPr>
            <a:picLocks noChangeAspect="1" noChangeArrowheads="1"/>
          </p:cNvPicPr>
          <p:nvPr/>
        </p:nvPicPr>
        <p:blipFill>
          <a:blip r:embed="rId3"/>
          <a:srcRect/>
          <a:stretch>
            <a:fillRect/>
          </a:stretch>
        </p:blipFill>
        <p:spPr bwMode="auto">
          <a:xfrm>
            <a:off x="539750" y="908050"/>
            <a:ext cx="504825" cy="496888"/>
          </a:xfrm>
          <a:prstGeom prst="rect">
            <a:avLst/>
          </a:prstGeom>
          <a:noFill/>
          <a:ln w="9525" cap="flat">
            <a:noFill/>
            <a:round/>
            <a:headEnd/>
            <a:tailEnd/>
          </a:ln>
          <a:effectLst/>
        </p:spPr>
      </p:pic>
      <p:pic>
        <p:nvPicPr>
          <p:cNvPr id="8197" name="Picture 5"/>
          <p:cNvPicPr>
            <a:picLocks noChangeAspect="1" noChangeArrowheads="1"/>
          </p:cNvPicPr>
          <p:nvPr/>
        </p:nvPicPr>
        <p:blipFill>
          <a:blip r:embed="rId3"/>
          <a:srcRect/>
          <a:stretch>
            <a:fillRect/>
          </a:stretch>
        </p:blipFill>
        <p:spPr bwMode="auto">
          <a:xfrm>
            <a:off x="611188" y="4652963"/>
            <a:ext cx="504825" cy="496887"/>
          </a:xfrm>
          <a:prstGeom prst="rect">
            <a:avLst/>
          </a:prstGeom>
          <a:noFill/>
          <a:ln w="9525" cap="flat">
            <a:noFill/>
            <a:round/>
            <a:headEnd/>
            <a:tailEnd/>
          </a:ln>
          <a:effectLst/>
        </p:spPr>
      </p:pic>
      <p:pic>
        <p:nvPicPr>
          <p:cNvPr id="8198" name="Picture 6"/>
          <p:cNvPicPr>
            <a:picLocks noChangeAspect="1" noChangeArrowheads="1"/>
          </p:cNvPicPr>
          <p:nvPr/>
        </p:nvPicPr>
        <p:blipFill>
          <a:blip r:embed="rId4"/>
          <a:srcRect/>
          <a:stretch>
            <a:fillRect/>
          </a:stretch>
        </p:blipFill>
        <p:spPr bwMode="auto">
          <a:xfrm>
            <a:off x="1584325" y="2376488"/>
            <a:ext cx="1657350" cy="1584325"/>
          </a:xfrm>
          <a:prstGeom prst="rect">
            <a:avLst/>
          </a:prstGeom>
          <a:noFill/>
          <a:ln w="9525" cap="flat">
            <a:noFill/>
            <a:round/>
            <a:headEnd/>
            <a:tailEnd/>
          </a:ln>
          <a:effectLst/>
        </p:spPr>
      </p:pic>
      <p:sp>
        <p:nvSpPr>
          <p:cNvPr id="8199" name="Rectangle 7"/>
          <p:cNvSpPr>
            <a:spLocks noChangeArrowheads="1"/>
          </p:cNvSpPr>
          <p:nvPr/>
        </p:nvSpPr>
        <p:spPr bwMode="auto">
          <a:xfrm>
            <a:off x="4606925" y="3095625"/>
            <a:ext cx="2881313" cy="360363"/>
          </a:xfrm>
          <a:prstGeom prst="rect">
            <a:avLst/>
          </a:prstGeom>
          <a:solidFill>
            <a:srgbClr val="FFFF00"/>
          </a:solidFill>
          <a:ln w="9360" cap="sq">
            <a:solidFill>
              <a:srgbClr val="FFFFFF"/>
            </a:solidFill>
            <a:miter lim="800000"/>
            <a:headEnd/>
            <a:tailEnd/>
          </a:ln>
          <a:effec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1400">
                <a:solidFill>
                  <a:srgbClr val="3333CC"/>
                </a:solidFill>
              </a:rPr>
              <a:t>İlk öğretmeni Şemsi  Efendi</a:t>
            </a:r>
          </a:p>
        </p:txBody>
      </p:sp>
      <p:sp>
        <p:nvSpPr>
          <p:cNvPr id="8200" name="AutoShape 8"/>
          <p:cNvSpPr>
            <a:spLocks noChangeArrowheads="1"/>
          </p:cNvSpPr>
          <p:nvPr/>
        </p:nvSpPr>
        <p:spPr bwMode="auto">
          <a:xfrm>
            <a:off x="3384550" y="3240088"/>
            <a:ext cx="976313" cy="215900"/>
          </a:xfrm>
          <a:prstGeom prst="rightArrow">
            <a:avLst>
              <a:gd name="adj1" fmla="val 50000"/>
              <a:gd name="adj2" fmla="val 113052"/>
            </a:avLst>
          </a:prstGeom>
          <a:solidFill>
            <a:srgbClr val="009999"/>
          </a:solidFill>
          <a:ln w="9360" cap="sq">
            <a:solidFill>
              <a:srgbClr val="FFFFFF"/>
            </a:solidFill>
            <a:miter lim="800000"/>
            <a:headEnd/>
            <a:tailEnd/>
          </a:ln>
          <a:effectLst/>
        </p:spPr>
        <p:txBody>
          <a:bodyPr wrap="none" anchor="ctr"/>
          <a:lstStyle/>
          <a:p>
            <a:endParaRPr lang="tr-T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idx="4294967295"/>
          </p:nvPr>
        </p:nvSpPr>
        <p:spPr>
          <a:xfrm>
            <a:off x="468313" y="0"/>
            <a:ext cx="8229600" cy="1295400"/>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Zübeyde Hanım, Mustafa’nın okumasını ve iyi bir eğitim almasını istiyordu. Selanik’teki kız kardeşinin yanına geldiler. Ve Mustafa….</a:t>
            </a:r>
          </a:p>
        </p:txBody>
      </p:sp>
      <p:sp>
        <p:nvSpPr>
          <p:cNvPr id="9218" name="Rectangle 2"/>
          <p:cNvSpPr>
            <a:spLocks noGrp="1" noChangeArrowheads="1"/>
          </p:cNvSpPr>
          <p:nvPr>
            <p:ph type="body" idx="1"/>
          </p:nvPr>
        </p:nvSpPr>
        <p:spPr>
          <a:xfrm>
            <a:off x="179388" y="4508500"/>
            <a:ext cx="8785225" cy="2565400"/>
          </a:xfrm>
          <a:ln/>
        </p:spPr>
        <p:txBody>
          <a:bodyPr/>
          <a:lstStyle/>
          <a:p>
            <a:pPr indent="-341313">
              <a:lnSpc>
                <a:spcPct val="90000"/>
              </a:lnSpc>
              <a:spcBef>
                <a:spcPts val="600"/>
              </a:spcBef>
              <a:buClrTx/>
              <a:buSzPct val="80000"/>
              <a:buFontTx/>
              <a:buNone/>
              <a:tabLst>
                <a:tab pos="342900" algn="l"/>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dirty="0"/>
              <a:t>		       Selanik’te </a:t>
            </a:r>
            <a:r>
              <a:rPr lang="tr-TR" sz="2400" dirty="0">
                <a:solidFill>
                  <a:srgbClr val="99FF66"/>
                </a:solidFill>
              </a:rPr>
              <a:t>Askeri Rüştiye</a:t>
            </a:r>
            <a:r>
              <a:rPr lang="tr-TR" sz="2400" dirty="0"/>
              <a:t>’ye gitti. Genç Mustafa'nın, "</a:t>
            </a:r>
            <a:r>
              <a:rPr lang="tr-TR" sz="2400" dirty="0">
                <a:solidFill>
                  <a:srgbClr val="FF0000"/>
                </a:solidFill>
              </a:rPr>
              <a:t>Kemal</a:t>
            </a:r>
            <a:r>
              <a:rPr lang="tr-TR" sz="2400" dirty="0"/>
              <a:t>"  ismini alması ise, bu okulda gerçekleşti. Matematik öğretmeni Yüzbaşı Mustafa Efendi, yetenekleri ve zekası ile dikkat çeken Mustafa'ya "Kemal" ismini ekledi. Böylece genç öğrenci tüm dünyanın tanıdığı yeni ismiyle anılmaya başlan- </a:t>
            </a:r>
            <a:r>
              <a:rPr lang="tr-TR" sz="2400" dirty="0" err="1"/>
              <a:t>dı</a:t>
            </a:r>
            <a:r>
              <a:rPr lang="tr-TR" sz="2400" dirty="0"/>
              <a:t>. Onun adı artık “</a:t>
            </a:r>
            <a:r>
              <a:rPr lang="tr-TR" sz="2400" u="sng" dirty="0">
                <a:solidFill>
                  <a:srgbClr val="FF0000"/>
                </a:solidFill>
              </a:rPr>
              <a:t>Mustafa Kemal</a:t>
            </a:r>
            <a:r>
              <a:rPr lang="tr-TR" sz="2400" dirty="0"/>
              <a:t>” oldu. </a:t>
            </a:r>
            <a:br>
              <a:rPr lang="tr-TR" sz="2400" dirty="0"/>
            </a:br>
            <a:endParaRPr lang="tr-TR" sz="2400" dirty="0"/>
          </a:p>
        </p:txBody>
      </p:sp>
      <p:pic>
        <p:nvPicPr>
          <p:cNvPr id="9219" name="Picture 3"/>
          <p:cNvPicPr>
            <a:picLocks noChangeAspect="1" noChangeArrowheads="1"/>
          </p:cNvPicPr>
          <p:nvPr/>
        </p:nvPicPr>
        <p:blipFill>
          <a:blip r:embed="rId3"/>
          <a:srcRect/>
          <a:stretch>
            <a:fillRect/>
          </a:stretch>
        </p:blipFill>
        <p:spPr bwMode="auto">
          <a:xfrm>
            <a:off x="1116013" y="1196975"/>
            <a:ext cx="6985000" cy="3240088"/>
          </a:xfrm>
          <a:prstGeom prst="rect">
            <a:avLst/>
          </a:prstGeom>
          <a:noFill/>
          <a:ln w="9525" cap="flat">
            <a:noFill/>
            <a:round/>
            <a:headEnd/>
            <a:tailEnd/>
          </a:ln>
          <a:effectLst/>
        </p:spPr>
      </p:pic>
      <p:pic>
        <p:nvPicPr>
          <p:cNvPr id="9220" name="Picture 4"/>
          <p:cNvPicPr>
            <a:picLocks noChangeAspect="1" noChangeArrowheads="1"/>
          </p:cNvPicPr>
          <p:nvPr/>
        </p:nvPicPr>
        <p:blipFill>
          <a:blip r:embed="rId4"/>
          <a:srcRect/>
          <a:stretch>
            <a:fillRect/>
          </a:stretch>
        </p:blipFill>
        <p:spPr bwMode="auto">
          <a:xfrm>
            <a:off x="1116013" y="4437063"/>
            <a:ext cx="431800" cy="425450"/>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0241" name="Rectangle 1"/>
          <p:cNvSpPr>
            <a:spLocks noGrp="1" noChangeArrowheads="1"/>
          </p:cNvSpPr>
          <p:nvPr>
            <p:ph type="title" idx="4294967295"/>
          </p:nvPr>
        </p:nvSpPr>
        <p:spPr>
          <a:xfrm>
            <a:off x="457200" y="333375"/>
            <a:ext cx="8229600" cy="863600"/>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    Mustafa Kemal daha sonra Manastır Askeri İdadi’ye </a:t>
            </a:r>
            <a:br>
              <a:rPr lang="tr-TR" sz="2400"/>
            </a:br>
            <a:r>
              <a:rPr lang="tr-TR" sz="2400"/>
              <a:t>( Lise ) gitti.</a:t>
            </a:r>
          </a:p>
        </p:txBody>
      </p:sp>
      <p:sp>
        <p:nvSpPr>
          <p:cNvPr id="10242" name="Rectangle 2"/>
          <p:cNvSpPr>
            <a:spLocks noGrp="1" noChangeArrowheads="1"/>
          </p:cNvSpPr>
          <p:nvPr>
            <p:ph type="body" idx="1"/>
          </p:nvPr>
        </p:nvSpPr>
        <p:spPr>
          <a:xfrm>
            <a:off x="179388" y="1998663"/>
            <a:ext cx="8785225" cy="4525962"/>
          </a:xfrm>
          <a:ln/>
        </p:spPr>
        <p:txBody>
          <a:bodyPr/>
          <a:lstStyle/>
          <a:p>
            <a:pPr indent="-341313">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            Harp Akademisine gitti ve burayı bitirip kurmay yüzbaşı olarak mezun oldu.</a:t>
            </a:r>
          </a:p>
        </p:txBody>
      </p:sp>
      <p:pic>
        <p:nvPicPr>
          <p:cNvPr id="10243" name="Picture 3"/>
          <p:cNvPicPr>
            <a:picLocks noChangeAspect="1" noChangeArrowheads="1"/>
          </p:cNvPicPr>
          <p:nvPr/>
        </p:nvPicPr>
        <p:blipFill>
          <a:blip r:embed="rId3"/>
          <a:srcRect/>
          <a:stretch>
            <a:fillRect/>
          </a:stretch>
        </p:blipFill>
        <p:spPr bwMode="auto">
          <a:xfrm>
            <a:off x="684213" y="1844675"/>
            <a:ext cx="504825" cy="496888"/>
          </a:xfrm>
          <a:prstGeom prst="rect">
            <a:avLst/>
          </a:prstGeom>
          <a:noFill/>
          <a:ln w="9525" cap="flat">
            <a:noFill/>
            <a:round/>
            <a:headEnd/>
            <a:tailEnd/>
          </a:ln>
          <a:effectLst/>
        </p:spPr>
      </p:pic>
      <p:pic>
        <p:nvPicPr>
          <p:cNvPr id="10244" name="Picture 4"/>
          <p:cNvPicPr>
            <a:picLocks noChangeAspect="1" noChangeArrowheads="1"/>
          </p:cNvPicPr>
          <p:nvPr/>
        </p:nvPicPr>
        <p:blipFill>
          <a:blip r:embed="rId3"/>
          <a:srcRect/>
          <a:stretch>
            <a:fillRect/>
          </a:stretch>
        </p:blipFill>
        <p:spPr bwMode="auto">
          <a:xfrm>
            <a:off x="684213" y="361950"/>
            <a:ext cx="504825" cy="496888"/>
          </a:xfrm>
          <a:prstGeom prst="rect">
            <a:avLst/>
          </a:prstGeom>
          <a:noFill/>
          <a:ln w="9525" cap="flat">
            <a:noFill/>
            <a:round/>
            <a:headEnd/>
            <a:tailEnd/>
          </a:ln>
          <a:effectLst/>
        </p:spPr>
      </p:pic>
      <p:pic>
        <p:nvPicPr>
          <p:cNvPr id="10245" name="Picture 5"/>
          <p:cNvPicPr>
            <a:picLocks noChangeAspect="1" noChangeArrowheads="1"/>
          </p:cNvPicPr>
          <p:nvPr/>
        </p:nvPicPr>
        <p:blipFill>
          <a:blip r:embed="rId4"/>
          <a:srcRect/>
          <a:stretch>
            <a:fillRect/>
          </a:stretch>
        </p:blipFill>
        <p:spPr bwMode="auto">
          <a:xfrm>
            <a:off x="1116013" y="2997200"/>
            <a:ext cx="6946900" cy="3149600"/>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idx="4294967295"/>
          </p:nvPr>
        </p:nvSpPr>
        <p:spPr>
          <a:xfrm>
            <a:off x="457200" y="277813"/>
            <a:ext cx="8229600" cy="703262"/>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Mustafa Kemal, Trablusgarp Savaşına katıldı.</a:t>
            </a:r>
          </a:p>
        </p:txBody>
      </p:sp>
      <p:sp>
        <p:nvSpPr>
          <p:cNvPr id="11266" name="Rectangle 2"/>
          <p:cNvSpPr>
            <a:spLocks noGrp="1" noChangeArrowheads="1"/>
          </p:cNvSpPr>
          <p:nvPr>
            <p:ph type="body" idx="1"/>
          </p:nvPr>
        </p:nvSpPr>
        <p:spPr>
          <a:xfrm>
            <a:off x="468313" y="4868863"/>
            <a:ext cx="8229600" cy="1214437"/>
          </a:xfrm>
          <a:ln/>
        </p:spPr>
        <p:txBody>
          <a:bodyPr/>
          <a:lstStyle/>
          <a:p>
            <a:endParaRPr lang="tr-TR"/>
          </a:p>
        </p:txBody>
      </p:sp>
      <p:pic>
        <p:nvPicPr>
          <p:cNvPr id="11267" name="Picture 3"/>
          <p:cNvPicPr>
            <a:picLocks noChangeAspect="1" noChangeArrowheads="1"/>
          </p:cNvPicPr>
          <p:nvPr/>
        </p:nvPicPr>
        <p:blipFill>
          <a:blip r:embed="rId3"/>
          <a:srcRect/>
          <a:stretch>
            <a:fillRect/>
          </a:stretch>
        </p:blipFill>
        <p:spPr bwMode="auto">
          <a:xfrm>
            <a:off x="1116013" y="1268413"/>
            <a:ext cx="3527425" cy="3160712"/>
          </a:xfrm>
          <a:prstGeom prst="rect">
            <a:avLst/>
          </a:prstGeom>
          <a:noFill/>
          <a:ln w="9525" cap="flat">
            <a:noFill/>
            <a:round/>
            <a:headEnd/>
            <a:tailEnd/>
          </a:ln>
          <a:effectLst/>
        </p:spPr>
      </p:pic>
      <p:pic>
        <p:nvPicPr>
          <p:cNvPr id="11268" name="Picture 4"/>
          <p:cNvPicPr>
            <a:picLocks noChangeAspect="1" noChangeArrowheads="1"/>
          </p:cNvPicPr>
          <p:nvPr/>
        </p:nvPicPr>
        <p:blipFill>
          <a:blip r:embed="rId4"/>
          <a:srcRect/>
          <a:stretch>
            <a:fillRect/>
          </a:stretch>
        </p:blipFill>
        <p:spPr bwMode="auto">
          <a:xfrm>
            <a:off x="4787900" y="1268413"/>
            <a:ext cx="3455988" cy="3168650"/>
          </a:xfrm>
          <a:prstGeom prst="rect">
            <a:avLst/>
          </a:prstGeom>
          <a:noFill/>
          <a:ln w="9525" cap="flat">
            <a:noFill/>
            <a:round/>
            <a:headEnd/>
            <a:tailEnd/>
          </a:ln>
          <a:effectLst/>
        </p:spPr>
      </p:pic>
      <p:pic>
        <p:nvPicPr>
          <p:cNvPr id="11269" name="Picture 5"/>
          <p:cNvPicPr>
            <a:picLocks noChangeAspect="1" noChangeArrowheads="1"/>
          </p:cNvPicPr>
          <p:nvPr/>
        </p:nvPicPr>
        <p:blipFill>
          <a:blip r:embed="rId5"/>
          <a:srcRect/>
          <a:stretch>
            <a:fillRect/>
          </a:stretch>
        </p:blipFill>
        <p:spPr bwMode="auto">
          <a:xfrm>
            <a:off x="755650" y="404813"/>
            <a:ext cx="504825" cy="496887"/>
          </a:xfrm>
          <a:prstGeom prst="rect">
            <a:avLst/>
          </a:prstGeom>
          <a:noFill/>
          <a:ln w="9525" cap="flat">
            <a:noFill/>
            <a:round/>
            <a:headEnd/>
            <a:tailEnd/>
          </a:ln>
          <a:effectLst/>
        </p:spPr>
      </p:pic>
      <p:pic>
        <p:nvPicPr>
          <p:cNvPr id="11270" name="Picture 6"/>
          <p:cNvPicPr>
            <a:picLocks noChangeAspect="1" noChangeArrowheads="1"/>
          </p:cNvPicPr>
          <p:nvPr/>
        </p:nvPicPr>
        <p:blipFill>
          <a:blip r:embed="rId5"/>
          <a:srcRect/>
          <a:stretch>
            <a:fillRect/>
          </a:stretch>
        </p:blipFill>
        <p:spPr bwMode="auto">
          <a:xfrm>
            <a:off x="7812088" y="333375"/>
            <a:ext cx="504825" cy="496888"/>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68AE"/>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idx="4294967295"/>
          </p:nvPr>
        </p:nvSpPr>
        <p:spPr>
          <a:xfrm>
            <a:off x="457200" y="277813"/>
            <a:ext cx="8229600" cy="1139825"/>
          </a:xfrm>
          <a:ln/>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a:t>ÇANAKKALE GEÇİLMEZ !</a:t>
            </a:r>
          </a:p>
        </p:txBody>
      </p:sp>
      <p:sp>
        <p:nvSpPr>
          <p:cNvPr id="12290" name="Rectangle 2"/>
          <p:cNvSpPr>
            <a:spLocks noGrp="1" noChangeArrowheads="1"/>
          </p:cNvSpPr>
          <p:nvPr>
            <p:ph type="body" idx="1"/>
          </p:nvPr>
        </p:nvSpPr>
        <p:spPr>
          <a:xfrm>
            <a:off x="468313" y="5157788"/>
            <a:ext cx="8229600" cy="681037"/>
          </a:xfrm>
          <a:ln/>
        </p:spPr>
        <p:txBody>
          <a:bodyPr/>
          <a:lstStyle/>
          <a:p>
            <a:pPr indent="-341313" algn="ctr">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tr-TR" sz="2400"/>
              <a:t>Çanakkale Savaşı’nda çok büyük başarılar elde etti. Mustafa Kemal’i artık dünya tanıyordu.</a:t>
            </a:r>
          </a:p>
          <a:p>
            <a:pPr indent="-341313" algn="ctr">
              <a:spcBef>
                <a:spcPts val="600"/>
              </a:spcBef>
              <a:buClrTx/>
              <a:buSzPct val="8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tr-TR" sz="2400"/>
          </a:p>
        </p:txBody>
      </p:sp>
      <p:pic>
        <p:nvPicPr>
          <p:cNvPr id="12291" name="Picture 3"/>
          <p:cNvPicPr>
            <a:picLocks noChangeAspect="1" noChangeArrowheads="1"/>
          </p:cNvPicPr>
          <p:nvPr/>
        </p:nvPicPr>
        <p:blipFill>
          <a:blip r:embed="rId3"/>
          <a:srcRect/>
          <a:stretch>
            <a:fillRect/>
          </a:stretch>
        </p:blipFill>
        <p:spPr bwMode="auto">
          <a:xfrm>
            <a:off x="4140200" y="1628775"/>
            <a:ext cx="3960813" cy="2749550"/>
          </a:xfrm>
          <a:prstGeom prst="rect">
            <a:avLst/>
          </a:prstGeom>
          <a:noFill/>
          <a:ln w="9525" cap="flat">
            <a:noFill/>
            <a:round/>
            <a:headEnd/>
            <a:tailEnd/>
          </a:ln>
          <a:effectLst/>
        </p:spPr>
      </p:pic>
      <p:pic>
        <p:nvPicPr>
          <p:cNvPr id="12292" name="Picture 4"/>
          <p:cNvPicPr>
            <a:picLocks noChangeAspect="1" noChangeArrowheads="1"/>
          </p:cNvPicPr>
          <p:nvPr/>
        </p:nvPicPr>
        <p:blipFill>
          <a:blip r:embed="rId4"/>
          <a:srcRect/>
          <a:stretch>
            <a:fillRect/>
          </a:stretch>
        </p:blipFill>
        <p:spPr bwMode="auto">
          <a:xfrm>
            <a:off x="1042988" y="1628775"/>
            <a:ext cx="2808287" cy="2736850"/>
          </a:xfrm>
          <a:prstGeom prst="rect">
            <a:avLst/>
          </a:prstGeom>
          <a:noFill/>
          <a:ln w="9525" cap="flat">
            <a:noFill/>
            <a:round/>
            <a:headEnd/>
            <a:tailEnd/>
          </a:ln>
          <a:effectLst/>
        </p:spPr>
      </p:pic>
      <p:pic>
        <p:nvPicPr>
          <p:cNvPr id="12293" name="Picture 5"/>
          <p:cNvPicPr>
            <a:picLocks noChangeAspect="1" noChangeArrowheads="1"/>
          </p:cNvPicPr>
          <p:nvPr/>
        </p:nvPicPr>
        <p:blipFill>
          <a:blip r:embed="rId5"/>
          <a:srcRect/>
          <a:stretch>
            <a:fillRect/>
          </a:stretch>
        </p:blipFill>
        <p:spPr bwMode="auto">
          <a:xfrm>
            <a:off x="1331913" y="620713"/>
            <a:ext cx="504825" cy="496887"/>
          </a:xfrm>
          <a:prstGeom prst="rect">
            <a:avLst/>
          </a:prstGeom>
          <a:noFill/>
          <a:ln w="9525" cap="flat">
            <a:noFill/>
            <a:round/>
            <a:headEnd/>
            <a:tailEnd/>
          </a:ln>
          <a:effectLst/>
        </p:spPr>
      </p:pic>
      <p:pic>
        <p:nvPicPr>
          <p:cNvPr id="12294" name="Picture 6"/>
          <p:cNvPicPr>
            <a:picLocks noChangeAspect="1" noChangeArrowheads="1"/>
          </p:cNvPicPr>
          <p:nvPr/>
        </p:nvPicPr>
        <p:blipFill>
          <a:blip r:embed="rId5"/>
          <a:srcRect/>
          <a:stretch>
            <a:fillRect/>
          </a:stretch>
        </p:blipFill>
        <p:spPr bwMode="auto">
          <a:xfrm>
            <a:off x="7235825" y="557213"/>
            <a:ext cx="504825" cy="496887"/>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Teması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Teması">
      <a:majorFont>
        <a:latin typeface="Arial"/>
        <a:ea typeface="Microsoft YaHei"/>
        <a:cs typeface=""/>
      </a:majorFont>
      <a:minorFont>
        <a:latin typeface="Arial"/>
        <a:ea typeface="Microsoft YaHei"/>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icrosoft YaHei"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icrosoft YaHei" charset="-122"/>
          </a:defRPr>
        </a:defPPr>
      </a:lstStyle>
    </a:lnDef>
  </a:objectDefaults>
  <a:extraClrSchemeLst>
    <a:extraClrScheme>
      <a:clrScheme name="Ofis Teması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is Teması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is Teması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is Teması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is Teması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is Teması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is Teması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Teması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Teması">
      <a:majorFont>
        <a:latin typeface="Arial"/>
        <a:ea typeface="Microsoft YaHei"/>
        <a:cs typeface=""/>
      </a:majorFont>
      <a:minorFont>
        <a:latin typeface="Arial"/>
        <a:ea typeface="Microsoft YaHei"/>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icrosoft YaHei"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icrosoft YaHei" charset="-122"/>
          </a:defRPr>
        </a:defPPr>
      </a:lstStyle>
    </a:lnDef>
  </a:objectDefaults>
  <a:extraClrSchemeLst>
    <a:extraClrScheme>
      <a:clrScheme name="Ofis Teması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is Teması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is Teması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is Teması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is Teması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is Teması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is Teması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601</TotalTime>
  <Words>704</Words>
  <Application>Microsoft Office PowerPoint</Application>
  <PresentationFormat>Ekran Gösterisi (4:3)</PresentationFormat>
  <Paragraphs>116</Paragraphs>
  <Slides>26</Slides>
  <Notes>26</Notes>
  <HiddenSlides>0</HiddenSlides>
  <MMClips>0</MMClips>
  <ScaleCrop>false</ScaleCrop>
  <HeadingPairs>
    <vt:vector size="6" baseType="variant">
      <vt:variant>
        <vt:lpstr>Kullanılan Yazı Tipleri</vt:lpstr>
      </vt:variant>
      <vt:variant>
        <vt:i4>5</vt:i4>
      </vt:variant>
      <vt:variant>
        <vt:lpstr>Tema</vt:lpstr>
      </vt:variant>
      <vt:variant>
        <vt:i4>2</vt:i4>
      </vt:variant>
      <vt:variant>
        <vt:lpstr>Slayt Başlıkları</vt:lpstr>
      </vt:variant>
      <vt:variant>
        <vt:i4>26</vt:i4>
      </vt:variant>
    </vt:vector>
  </HeadingPairs>
  <TitlesOfParts>
    <vt:vector size="33" baseType="lpstr">
      <vt:lpstr>Microsoft YaHei</vt:lpstr>
      <vt:lpstr>Arial</vt:lpstr>
      <vt:lpstr>Segoe UI</vt:lpstr>
      <vt:lpstr>Times New Roman</vt:lpstr>
      <vt:lpstr>Wingdings</vt:lpstr>
      <vt:lpstr>Ofis Teması</vt:lpstr>
      <vt:lpstr>Ofis Teması</vt:lpstr>
      <vt:lpstr>ATATÜRK’ÜN HAYATI</vt:lpstr>
      <vt:lpstr>Atatürk, 1881( bin sekiz yüz seksen bir ) yılında Selanik’te,</vt:lpstr>
      <vt:lpstr>Babasının adı Ali Rıza Bey, annesinin adı Zübeyde Hanım’dır.</vt:lpstr>
      <vt:lpstr>Ali Rıza Bey ve Zübeyde Hanımın bir oğulları oldu. Adını Mustafa koydular.</vt:lpstr>
      <vt:lpstr>Mustafa sırasıyla hangi okullara gitti?</vt:lpstr>
      <vt:lpstr>Zübeyde Hanım, Mustafa’nın okumasını ve iyi bir eğitim almasını istiyordu. Selanik’teki kız kardeşinin yanına geldiler. Ve Mustafa….</vt:lpstr>
      <vt:lpstr>    Mustafa Kemal daha sonra Manastır Askeri İdadi’ye  ( Lise ) gitti.</vt:lpstr>
      <vt:lpstr>Mustafa Kemal, Trablusgarp Savaşına katıldı.</vt:lpstr>
      <vt:lpstr>ÇANAKKALE GEÇİLMEZ !</vt:lpstr>
      <vt:lpstr>SAMSUN’DAN DOĞAN BİR GÜNEŞ!</vt:lpstr>
      <vt:lpstr>KONGRELER</vt:lpstr>
      <vt:lpstr>…VE KURTULUŞ SAVAŞI</vt:lpstr>
      <vt:lpstr>              TÜRKİYE BÜYÜK MİLLET MECLİSİ AÇILDI.</vt:lpstr>
      <vt:lpstr>KURTULUŞ SAVAŞI AŞAMALARI</vt:lpstr>
      <vt:lpstr>GAZİ MUSTAFA KEMAL</vt:lpstr>
      <vt:lpstr>CUMHURİYETE KAVUŞTUK</vt:lpstr>
      <vt:lpstr>Atatürk Türkiye'yi "Çağdaş uygarlık düzeyine çıkarmak" amacıyla bir dizi yenilikler yaptı. </vt:lpstr>
      <vt:lpstr>2. Toplumsal Alandaki Yenilikler</vt:lpstr>
      <vt:lpstr>3. Hukuk Alanındaki Yenilikler </vt:lpstr>
      <vt:lpstr>4. Eğitim ve Kültür Alanındaki Yenilikler</vt:lpstr>
      <vt:lpstr>5. Ekonomi Alanında Yenilikler</vt:lpstr>
      <vt:lpstr>SOYADI KANUNU</vt:lpstr>
      <vt:lpstr>10 KASIM 1938 PERŞEMBE</vt:lpstr>
      <vt:lpstr>Benim naçiz vücudum elbet bir gün toprak olacaktır. Fakat Türkiye Cumhuriyeti ilelebet payidar kalacaktır. </vt:lpstr>
      <vt:lpstr>SAYGIYLA  ANIYORUZ</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ATATÜRK’ÜN HAYATI</dc:title>
  <dc:creator>windows</dc:creator>
  <cp:lastModifiedBy>doğan</cp:lastModifiedBy>
  <cp:revision>39</cp:revision>
  <cp:lastPrinted>1601-01-01T00:00:00Z</cp:lastPrinted>
  <dcterms:created xsi:type="dcterms:W3CDTF">2011-11-21T08:42:53Z</dcterms:created>
  <dcterms:modified xsi:type="dcterms:W3CDTF">2016-05-06T17:04:35Z</dcterms:modified>
</cp:coreProperties>
</file>