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1" r:id="rId4"/>
    <p:sldId id="269" r:id="rId5"/>
    <p:sldId id="258" r:id="rId6"/>
    <p:sldId id="259" r:id="rId7"/>
    <p:sldId id="260" r:id="rId8"/>
    <p:sldId id="265" r:id="rId9"/>
    <p:sldId id="264" r:id="rId10"/>
    <p:sldId id="267" r:id="rId11"/>
    <p:sldId id="268" r:id="rId12"/>
    <p:sldId id="262" r:id="rId13"/>
    <p:sldId id="263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62871-41EE-4076-94F9-4785A46A2CD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714B7-8953-4697-9241-2139EE75685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5128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714B7-8953-4697-9241-2139EE756859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09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 t="-4000" b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539552" y="5085184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ULU ÖNDER ATATÜRK</a:t>
            </a:r>
            <a:endParaRPr lang="tr-TR" sz="600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72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45950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DEVLETÇİLİK İLKESİ: Devletin ekonomik ve sosyal kalkınma için yapılması gereken işlerin </a:t>
            </a:r>
          </a:p>
          <a:p>
            <a:pPr marL="0" indent="0">
              <a:buNone/>
            </a:pP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derhal yapılması demektir.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7916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005064"/>
            <a:ext cx="8229600" cy="4525963"/>
          </a:xfrm>
        </p:spPr>
        <p:txBody>
          <a:bodyPr/>
          <a:lstStyle/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MİLLİYETÇİLİK İLKESİ: Türk vatandaşlarının kendi varlığı ve mutluluğu için  çalışması, başka ülke insanlarının da ülke bütünlüğüne ve birliğine saygı gösterilmesi anlamı ifade edilmektedir.</a:t>
            </a: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279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5301208"/>
            <a:ext cx="8229600" cy="4525963"/>
          </a:xfrm>
        </p:spPr>
        <p:txBody>
          <a:bodyPr/>
          <a:lstStyle/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CUMHURİYETÇİLİK İLKESİ: Milli egemenliğin hakim kılındığı bir yönetim biçimidir.</a:t>
            </a: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457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4869160"/>
            <a:ext cx="8229600" cy="4525963"/>
          </a:xfrm>
        </p:spPr>
        <p:txBody>
          <a:bodyPr/>
          <a:lstStyle/>
          <a:p>
            <a:r>
              <a:rPr lang="tr-TR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İNKILAPÇILIK İLKESİ: Aklın, bilimin ve çağın gerektirdiği yeniliklerin, toplumun ihtiyaçları doğrultusunda yapılmasıdır.</a:t>
            </a:r>
            <a:endParaRPr lang="tr-TR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95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4149080"/>
            <a:ext cx="8568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Mustafa Kemal Atatürk 1881 yılında Selanik’te doğmuştur. Annesi Zübeyde Hanım , babası Ali Rıza Bey , </a:t>
            </a:r>
            <a:r>
              <a:rPr lang="tr-TR" sz="4000" dirty="0" err="1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Kızkardeşi</a:t>
            </a:r>
            <a:r>
              <a:rPr lang="tr-TR" sz="400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 ise Makbule Hanım’dır.</a:t>
            </a:r>
            <a:endParaRPr lang="tr-TR" sz="400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86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371703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Atatürk; zeki ,çalışkan, kararlı, sabırlı, disiplinli,  azimli, alçak gönüllü, hoşgörülü, ileri görüşlü, eşitlikçi , adil, açıl sözlü, idealist, sanatsever, vatansever, milletini ve insanı özellikle çocukları çok seven bir liderdir. </a:t>
            </a: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21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29309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Atatürk resmi kayıtlara göre 3997 tane kitap okumuştur. Atatürk çevreye ve doğaya çok önem verirdi. Bir çınar ağacını kesmemek için evinin  yerini değiştirmiştir.</a:t>
            </a:r>
          </a:p>
        </p:txBody>
      </p:sp>
    </p:spTree>
    <p:extLst>
      <p:ext uri="{BB962C8B-B14F-4D97-AF65-F5344CB8AC3E}">
        <p14:creationId xmlns:p14="http://schemas.microsoft.com/office/powerpoint/2010/main" val="256917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36450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Atatürk asker olmayı istemiştir ve başarmıştır. Çanakkale </a:t>
            </a:r>
            <a:r>
              <a:rPr lang="tr-TR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Z</a:t>
            </a: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aferini, büyük </a:t>
            </a:r>
            <a:r>
              <a:rPr lang="tr-TR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T</a:t>
            </a: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ürk ulusuna Atatürk gibi dahi</a:t>
            </a:r>
            <a:r>
              <a:rPr lang="tr-TR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 </a:t>
            </a: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bir lider hediye etmiştir. Kurtuluş </a:t>
            </a:r>
            <a:r>
              <a:rPr lang="tr-TR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S</a:t>
            </a: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avaşının temelleri Çanakkale Zaferi ile atılmıştır.</a:t>
            </a:r>
          </a:p>
        </p:txBody>
      </p:sp>
    </p:spTree>
    <p:extLst>
      <p:ext uri="{BB962C8B-B14F-4D97-AF65-F5344CB8AC3E}">
        <p14:creationId xmlns:p14="http://schemas.microsoft.com/office/powerpoint/2010/main" val="13759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3789040"/>
            <a:ext cx="8229600" cy="4525963"/>
          </a:xfrm>
        </p:spPr>
        <p:txBody>
          <a:bodyPr/>
          <a:lstStyle/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Kurtuluş savaşında da üstün mücadeleler gösteren Atatürk ve halkımız yurdumuzu düşmanlardan kurtarmıştır. Kurtuluş savaşından sonra Atatürk yenilikler getirmiş, ilkeler ve inkılaplar belirlemiştir. </a:t>
            </a: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5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Atatürk ilkeleri şunlardır:</a:t>
            </a:r>
          </a:p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1. Laiklik</a:t>
            </a:r>
          </a:p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2. Halkçılık</a:t>
            </a:r>
          </a:p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3. Devletçilik</a:t>
            </a:r>
          </a:p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4. Milliyetçilik</a:t>
            </a:r>
          </a:p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5. Cumhuriyetçilik</a:t>
            </a:r>
          </a:p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6. İnkılapçılık</a:t>
            </a:r>
          </a:p>
          <a:p>
            <a:pPr marL="0" indent="0">
              <a:buNone/>
            </a:pP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6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229200"/>
            <a:ext cx="8229600" cy="4525963"/>
          </a:xfrm>
        </p:spPr>
        <p:txBody>
          <a:bodyPr/>
          <a:lstStyle/>
          <a:p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LAİKLİK İLKESİ: Din ile devlet işlerinin birbirinden ayrı tutulması demektir.</a:t>
            </a: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17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44371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</a:rPr>
              <a:t>HALÇILIK İLKESİ: Cumhuriyet ile yönetilen bir ülkede yönetimde, ulus ve devlet imkanlarının kullanılmasında halk yararının gözetilmesi demektir.</a:t>
            </a:r>
            <a:endParaRPr lang="tr-TR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98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275</Words>
  <Application>Microsoft Office PowerPoint</Application>
  <PresentationFormat>Ekran Gösterisi (4:3)</PresentationFormat>
  <Paragraphs>22</Paragraphs>
  <Slides>13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Impact</vt:lpstr>
      <vt:lpstr>Ofis Teması</vt:lpstr>
      <vt:lpstr>ULU ÖNDER ATATÜRK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13</cp:revision>
  <dcterms:created xsi:type="dcterms:W3CDTF">2016-04-27T17:55:15Z</dcterms:created>
  <dcterms:modified xsi:type="dcterms:W3CDTF">2016-05-03T19:50:47Z</dcterms:modified>
</cp:coreProperties>
</file>