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0" r:id="rId4"/>
    <p:sldId id="257" r:id="rId5"/>
    <p:sldId id="261" r:id="rId6"/>
    <p:sldId id="258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CC3300"/>
    <a:srgbClr val="000048"/>
    <a:srgbClr val="000074"/>
    <a:srgbClr val="000099"/>
    <a:srgbClr val="66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81EE2-B1DC-492D-93E9-D758CA79E765}" type="datetimeFigureOut">
              <a:rPr lang="tr-TR" smtClean="0"/>
              <a:t>04.01.2016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0B108-A8BA-4AAA-BF0C-430423B8DE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898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0B108-A8BA-4AAA-BF0C-430423B8DE60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0470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0B108-A8BA-4AAA-BF0C-430423B8DE60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292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CD77C-367F-401D-B2A4-28C4159B343B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0F725-09C6-4C72-B5E8-BA404D03E7E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664140" y="3813450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7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204852" y="3813450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8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45631" y="3813450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9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457586" y="3813450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10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059978" y="3813450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6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161108" y="3813450"/>
            <a:ext cx="634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11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886995" y="3813450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12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339608" y="379712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919282" y="380732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427196" y="3827305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02877" y="3827305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880951" y="3813450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615308" y="3813450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1714480" y="642918"/>
            <a:ext cx="5892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Stencil" pitchFamily="82" charset="0"/>
              </a:rPr>
              <a:t>ARDIŞIK SAYILARIN KISA YOLDAN TOPLANMASI</a:t>
            </a:r>
            <a:endParaRPr lang="tr-TR" sz="2000" b="1" dirty="0">
              <a:solidFill>
                <a:schemeClr val="bg1"/>
              </a:solidFill>
              <a:latin typeface="Stencil" pitchFamily="8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7366" y="1357298"/>
            <a:ext cx="8389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                   Toplanacak olan sayıların aşağıdaki gibi sayı adedi tek ise ortadaki sayı</a:t>
            </a:r>
          </a:p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 bulunur ve sayı adedi ile çarpılarak kısa yoldan toplamları bulunmuş olur.</a:t>
            </a:r>
            <a:endParaRPr lang="tr-TR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22 Oval"/>
          <p:cNvSpPr/>
          <p:nvPr/>
        </p:nvSpPr>
        <p:spPr>
          <a:xfrm>
            <a:off x="3786182" y="3827755"/>
            <a:ext cx="444646" cy="591848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6" name="25 Sol Ayraç"/>
          <p:cNvSpPr/>
          <p:nvPr/>
        </p:nvSpPr>
        <p:spPr>
          <a:xfrm rot="5400000">
            <a:off x="2726304" y="2968335"/>
            <a:ext cx="244187" cy="1355159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7" name="26 Sol Ayraç"/>
          <p:cNvSpPr/>
          <p:nvPr/>
        </p:nvSpPr>
        <p:spPr>
          <a:xfrm rot="5400000">
            <a:off x="5310407" y="2872871"/>
            <a:ext cx="214314" cy="1571636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2511990" y="3111212"/>
            <a:ext cx="649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3 adet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095450" y="3111212"/>
            <a:ext cx="649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3 adet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3539832" y="2500306"/>
            <a:ext cx="865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Ortadaki 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sayı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34" name="33 Düz Ok Bağlayıcısı"/>
          <p:cNvCxnSpPr/>
          <p:nvPr/>
        </p:nvCxnSpPr>
        <p:spPr>
          <a:xfrm rot="5400000" flipH="1" flipV="1">
            <a:off x="3699520" y="3439898"/>
            <a:ext cx="571504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2214546" y="5214950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3131548" y="5214950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3932468" y="5187240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7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4633952" y="521711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5058254" y="5214950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63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1785918" y="4857760"/>
            <a:ext cx="2791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Ortadaki sayı     </a:t>
            </a:r>
            <a:r>
              <a:rPr lang="tr-TR" b="1" dirty="0" smtClean="0">
                <a:solidFill>
                  <a:schemeClr val="bg1"/>
                </a:solidFill>
                <a:latin typeface="Arial Narrow" pitchFamily="34" charset="0"/>
              </a:rPr>
              <a:t>x </a:t>
            </a: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    sayı adedi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204852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2" grpId="0"/>
      <p:bldP spid="23" grpId="0" animBg="1"/>
      <p:bldP spid="26" grpId="0" animBg="1"/>
      <p:bldP spid="27" grpId="0" animBg="1"/>
      <p:bldP spid="28" grpId="0"/>
      <p:bldP spid="29" grpId="0"/>
      <p:bldP spid="30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289512" y="3527698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10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032188" y="3527698"/>
            <a:ext cx="634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11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14099" y="3574996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12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552182" y="3527698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13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685350" y="3527698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9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255704" y="3527698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14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981591" y="3527698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15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964980" y="3511369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763678" y="3521576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521792" y="3541553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97473" y="3541553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975547" y="352769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709904" y="352769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1714480" y="428604"/>
            <a:ext cx="5892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Stencil" pitchFamily="82" charset="0"/>
              </a:rPr>
              <a:t>ARDIŞIK SAYILARIN KISA YOLDAN TOPLANMASI</a:t>
            </a:r>
            <a:endParaRPr lang="tr-TR" sz="2000" b="1" dirty="0">
              <a:solidFill>
                <a:schemeClr val="bg1"/>
              </a:solidFill>
              <a:latin typeface="Stencil" pitchFamily="8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7366" y="1142984"/>
            <a:ext cx="8389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                   Toplanacak olan sayıların aşağıdaki gibi sayı adedi tek ise ortadaki sayı</a:t>
            </a:r>
          </a:p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 bulunur ve sayı adedi ile çarpılarak kısa yoldan toplamları bulunmuş olur.</a:t>
            </a:r>
            <a:endParaRPr lang="tr-TR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22 Oval"/>
          <p:cNvSpPr/>
          <p:nvPr/>
        </p:nvSpPr>
        <p:spPr>
          <a:xfrm>
            <a:off x="3880778" y="3542003"/>
            <a:ext cx="444646" cy="591848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6" name="25 Sol Ayraç"/>
          <p:cNvSpPr/>
          <p:nvPr/>
        </p:nvSpPr>
        <p:spPr>
          <a:xfrm rot="5400000">
            <a:off x="2333606" y="2142036"/>
            <a:ext cx="190932" cy="2383000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7" name="26 Sol Ayraç"/>
          <p:cNvSpPr/>
          <p:nvPr/>
        </p:nvSpPr>
        <p:spPr>
          <a:xfrm rot="5400000">
            <a:off x="5900743" y="2091379"/>
            <a:ext cx="163220" cy="2512022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2166266" y="2825460"/>
            <a:ext cx="649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4 adet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613646" y="2825460"/>
            <a:ext cx="6960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4  adet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3634428" y="2214554"/>
            <a:ext cx="865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Ortadaki 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sayı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34" name="33 Düz Ok Bağlayıcısı"/>
          <p:cNvCxnSpPr/>
          <p:nvPr/>
        </p:nvCxnSpPr>
        <p:spPr>
          <a:xfrm rot="5400000" flipH="1" flipV="1">
            <a:off x="3794116" y="3154146"/>
            <a:ext cx="571504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2309142" y="4929198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12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3226144" y="4929198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4027064" y="4901488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4728548" y="493136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5152850" y="4929198"/>
            <a:ext cx="747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108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1880514" y="4572008"/>
            <a:ext cx="2791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Ortadaki sayı     </a:t>
            </a:r>
            <a:r>
              <a:rPr lang="tr-TR" b="1" dirty="0" smtClean="0">
                <a:solidFill>
                  <a:schemeClr val="bg1"/>
                </a:solidFill>
                <a:latin typeface="Arial Narrow" pitchFamily="34" charset="0"/>
              </a:rPr>
              <a:t>x </a:t>
            </a: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    sayı adedi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1103362" y="3547736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8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1382992" y="3531407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6735352" y="3508812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16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6463665" y="3508812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7148049" y="4688716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12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7274177" y="5007505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48" name="47 Düz Bağlayıcı"/>
          <p:cNvCxnSpPr/>
          <p:nvPr/>
        </p:nvCxnSpPr>
        <p:spPr>
          <a:xfrm>
            <a:off x="6720403" y="5507571"/>
            <a:ext cx="1000132" cy="158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48 Metin kutusu"/>
          <p:cNvSpPr txBox="1"/>
          <p:nvPr/>
        </p:nvSpPr>
        <p:spPr>
          <a:xfrm>
            <a:off x="6719421" y="5007505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7045079" y="5539103"/>
            <a:ext cx="88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108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1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2" grpId="0"/>
      <p:bldP spid="23" grpId="0" animBg="1"/>
      <p:bldP spid="26" grpId="0" animBg="1"/>
      <p:bldP spid="27" grpId="0" animBg="1"/>
      <p:bldP spid="28" grpId="0"/>
      <p:bldP spid="29" grpId="0"/>
      <p:bldP spid="30" grpId="0"/>
      <p:bldP spid="35" grpId="0"/>
      <p:bldP spid="36" grpId="0"/>
      <p:bldP spid="37" grpId="0"/>
      <p:bldP spid="38" grpId="0"/>
      <p:bldP spid="39" grpId="0"/>
      <p:bldP spid="40" grpId="0"/>
      <p:bldP spid="31" grpId="0"/>
      <p:bldP spid="32" grpId="0"/>
      <p:bldP spid="44" grpId="0"/>
      <p:bldP spid="45" grpId="0"/>
      <p:bldP spid="46" grpId="0"/>
      <p:bldP spid="47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Dikdörtgen"/>
          <p:cNvSpPr/>
          <p:nvPr/>
        </p:nvSpPr>
        <p:spPr>
          <a:xfrm>
            <a:off x="-32" y="0"/>
            <a:ext cx="9144000" cy="6858000"/>
          </a:xfrm>
          <a:prstGeom prst="rect">
            <a:avLst/>
          </a:prstGeom>
          <a:solidFill>
            <a:schemeClr val="tx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289512" y="2670442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23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032188" y="2670442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24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14099" y="2717740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25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552182" y="2670442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26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500166" y="2670442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22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255704" y="2670442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27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981591" y="2670442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28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964980" y="2654113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763678" y="2664320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521792" y="2684297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97473" y="2684297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975547" y="2670442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709904" y="2670442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1714480" y="428604"/>
            <a:ext cx="5892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Stencil" pitchFamily="82" charset="0"/>
              </a:rPr>
              <a:t>ARDIŞIK SAYILARIN KISA YOLDAN TOPLANMASI</a:t>
            </a:r>
            <a:endParaRPr lang="tr-TR" sz="2000" b="1" dirty="0">
              <a:solidFill>
                <a:schemeClr val="bg1"/>
              </a:solidFill>
              <a:latin typeface="Stencil" pitchFamily="82" charset="0"/>
            </a:endParaRPr>
          </a:p>
        </p:txBody>
      </p:sp>
      <p:sp>
        <p:nvSpPr>
          <p:cNvPr id="23" name="22 Oval"/>
          <p:cNvSpPr/>
          <p:nvPr/>
        </p:nvSpPr>
        <p:spPr>
          <a:xfrm>
            <a:off x="3880778" y="2684747"/>
            <a:ext cx="444646" cy="591848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6" name="25 Sol Ayraç"/>
          <p:cNvSpPr/>
          <p:nvPr/>
        </p:nvSpPr>
        <p:spPr>
          <a:xfrm rot="5400000">
            <a:off x="2179152" y="1130324"/>
            <a:ext cx="190930" cy="2691910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7" name="26 Sol Ayraç"/>
          <p:cNvSpPr/>
          <p:nvPr/>
        </p:nvSpPr>
        <p:spPr>
          <a:xfrm rot="5400000">
            <a:off x="5900743" y="1234123"/>
            <a:ext cx="163220" cy="2512022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1928794" y="1968204"/>
            <a:ext cx="649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4 adet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613646" y="1968204"/>
            <a:ext cx="6960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4  adet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3634428" y="1357298"/>
            <a:ext cx="865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Ortadaki 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  <a:latin typeface="Arial Narrow" pitchFamily="34" charset="0"/>
              </a:rPr>
              <a:t>sayı</a:t>
            </a:r>
            <a:endParaRPr lang="tr-TR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34" name="33 Düz Ok Bağlayıcısı"/>
          <p:cNvCxnSpPr/>
          <p:nvPr/>
        </p:nvCxnSpPr>
        <p:spPr>
          <a:xfrm rot="5400000" flipH="1" flipV="1">
            <a:off x="3794116" y="2296890"/>
            <a:ext cx="571504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2309142" y="4071942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3226144" y="4071942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4027064" y="4044232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4728548" y="407410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5152850" y="4071942"/>
            <a:ext cx="747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225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1880514" y="3714752"/>
            <a:ext cx="2791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Ortadaki sayı     </a:t>
            </a:r>
            <a:r>
              <a:rPr lang="tr-TR" b="1" dirty="0" smtClean="0">
                <a:solidFill>
                  <a:schemeClr val="bg1"/>
                </a:solidFill>
                <a:latin typeface="Arial Narrow" pitchFamily="34" charset="0"/>
              </a:rPr>
              <a:t>x </a:t>
            </a: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    sayı adedi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857224" y="2690480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21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1285852" y="267415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6735352" y="2651556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29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6463665" y="2651556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7148049" y="3831460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7274177" y="4150249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48" name="47 Düz Bağlayıcı"/>
          <p:cNvCxnSpPr/>
          <p:nvPr/>
        </p:nvCxnSpPr>
        <p:spPr>
          <a:xfrm>
            <a:off x="6720403" y="4650315"/>
            <a:ext cx="1000132" cy="158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48 Metin kutusu"/>
          <p:cNvSpPr txBox="1"/>
          <p:nvPr/>
        </p:nvSpPr>
        <p:spPr>
          <a:xfrm>
            <a:off x="6719421" y="4150249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7045079" y="4681847"/>
            <a:ext cx="88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3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4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3" grpId="0" animBg="1"/>
      <p:bldP spid="26" grpId="0" animBg="1"/>
      <p:bldP spid="27" grpId="0" animBg="1"/>
      <p:bldP spid="28" grpId="0"/>
      <p:bldP spid="29" grpId="0"/>
      <p:bldP spid="30" grpId="0"/>
      <p:bldP spid="35" grpId="0"/>
      <p:bldP spid="36" grpId="0"/>
      <p:bldP spid="37" grpId="0"/>
      <p:bldP spid="38" grpId="0"/>
      <p:bldP spid="39" grpId="0"/>
      <p:bldP spid="40" grpId="0"/>
      <p:bldP spid="31" grpId="0"/>
      <p:bldP spid="32" grpId="0"/>
      <p:bldP spid="44" grpId="0"/>
      <p:bldP spid="45" grpId="0"/>
      <p:bldP spid="46" grpId="0"/>
      <p:bldP spid="47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Dikdörtgen"/>
          <p:cNvSpPr/>
          <p:nvPr/>
        </p:nvSpPr>
        <p:spPr>
          <a:xfrm>
            <a:off x="32" y="0"/>
            <a:ext cx="9144000" cy="6858000"/>
          </a:xfrm>
          <a:prstGeom prst="rect">
            <a:avLst/>
          </a:prstGeom>
          <a:solidFill>
            <a:schemeClr val="tx1"/>
          </a:solidFill>
          <a:ln w="85725" cmpd="tri"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366922" y="1516503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7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945674" y="1516503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8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924461" y="1516503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9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504884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10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825824" y="1516503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6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208406" y="1516503"/>
            <a:ext cx="634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11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105454" y="1500174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622064" y="151038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427196" y="153035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50175" y="153035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928249" y="1516503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1357290" y="642918"/>
            <a:ext cx="6631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/>
                </a:solidFill>
                <a:latin typeface="Arial Narrow" pitchFamily="34" charset="0"/>
              </a:rPr>
              <a:t> Eğer toplanacak olan sayıların aşağıdaki gibi sayı adedi çift ise;</a:t>
            </a:r>
          </a:p>
        </p:txBody>
      </p:sp>
      <p:sp>
        <p:nvSpPr>
          <p:cNvPr id="35" name="34 Metin kutusu"/>
          <p:cNvSpPr txBox="1"/>
          <p:nvPr/>
        </p:nvSpPr>
        <p:spPr>
          <a:xfrm>
            <a:off x="6223468" y="2456578"/>
            <a:ext cx="452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11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6652284" y="2456578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6974037" y="2428868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6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7283915" y="2458741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47" name="46 Grup"/>
          <p:cNvGrpSpPr/>
          <p:nvPr/>
        </p:nvGrpSpPr>
        <p:grpSpPr>
          <a:xfrm>
            <a:off x="2079452" y="2023549"/>
            <a:ext cx="1214446" cy="713586"/>
            <a:chOff x="2047920" y="2023549"/>
            <a:chExt cx="1214446" cy="713586"/>
          </a:xfrm>
        </p:grpSpPr>
        <p:cxnSp>
          <p:nvCxnSpPr>
            <p:cNvPr id="32" name="31 Düz Ok Bağlayıcısı"/>
            <p:cNvCxnSpPr/>
            <p:nvPr/>
          </p:nvCxnSpPr>
          <p:spPr>
            <a:xfrm>
              <a:off x="2047920" y="2729769"/>
              <a:ext cx="1214446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Bağlayıcı"/>
            <p:cNvCxnSpPr/>
            <p:nvPr/>
          </p:nvCxnSpPr>
          <p:spPr>
            <a:xfrm rot="5400000">
              <a:off x="1702418" y="2379945"/>
              <a:ext cx="713586" cy="79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47 Grup"/>
          <p:cNvGrpSpPr/>
          <p:nvPr/>
        </p:nvGrpSpPr>
        <p:grpSpPr>
          <a:xfrm>
            <a:off x="3885330" y="2000240"/>
            <a:ext cx="1571636" cy="713586"/>
            <a:chOff x="3885330" y="2000240"/>
            <a:chExt cx="1571636" cy="713586"/>
          </a:xfrm>
        </p:grpSpPr>
        <p:cxnSp>
          <p:nvCxnSpPr>
            <p:cNvPr id="44" name="43 Düz Bağlayıcı"/>
            <p:cNvCxnSpPr/>
            <p:nvPr/>
          </p:nvCxnSpPr>
          <p:spPr>
            <a:xfrm rot="5400000">
              <a:off x="5096240" y="2356636"/>
              <a:ext cx="713586" cy="79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Düz Ok Bağlayıcısı"/>
            <p:cNvCxnSpPr/>
            <p:nvPr/>
          </p:nvCxnSpPr>
          <p:spPr>
            <a:xfrm rot="10800000">
              <a:off x="3885330" y="2700765"/>
              <a:ext cx="1571636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48 Metin kutusu"/>
          <p:cNvSpPr txBox="1"/>
          <p:nvPr/>
        </p:nvSpPr>
        <p:spPr>
          <a:xfrm>
            <a:off x="7536771" y="242886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1" name="50 Metin kutusu"/>
          <p:cNvSpPr txBox="1"/>
          <p:nvPr/>
        </p:nvSpPr>
        <p:spPr>
          <a:xfrm>
            <a:off x="3381694" y="242886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267196" y="302808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10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6696012" y="3028082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7017765" y="3000372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7327643" y="3030245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65" name="64 Grup"/>
          <p:cNvGrpSpPr/>
          <p:nvPr/>
        </p:nvGrpSpPr>
        <p:grpSpPr>
          <a:xfrm>
            <a:off x="3786182" y="2010578"/>
            <a:ext cx="1071570" cy="1428759"/>
            <a:chOff x="4429124" y="2357430"/>
            <a:chExt cx="1071570" cy="1428759"/>
          </a:xfrm>
        </p:grpSpPr>
        <p:cxnSp>
          <p:nvCxnSpPr>
            <p:cNvPr id="40" name="39 Düz Bağlayıcı"/>
            <p:cNvCxnSpPr/>
            <p:nvPr/>
          </p:nvCxnSpPr>
          <p:spPr>
            <a:xfrm rot="5400000">
              <a:off x="4784546" y="3069248"/>
              <a:ext cx="1427966" cy="433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Düz Ok Bağlayıcısı"/>
            <p:cNvCxnSpPr/>
            <p:nvPr/>
          </p:nvCxnSpPr>
          <p:spPr>
            <a:xfrm rot="10800000" flipV="1">
              <a:off x="4429124" y="3773922"/>
              <a:ext cx="1071570" cy="12267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44 Metin kutusu"/>
          <p:cNvSpPr txBox="1"/>
          <p:nvPr/>
        </p:nvSpPr>
        <p:spPr>
          <a:xfrm>
            <a:off x="7580499" y="3000372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3378124" y="312205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64" name="63 Grup"/>
          <p:cNvGrpSpPr/>
          <p:nvPr/>
        </p:nvGrpSpPr>
        <p:grpSpPr>
          <a:xfrm>
            <a:off x="2549844" y="2073642"/>
            <a:ext cx="765840" cy="1428143"/>
            <a:chOff x="2234524" y="2357430"/>
            <a:chExt cx="765840" cy="1428143"/>
          </a:xfrm>
        </p:grpSpPr>
        <p:cxnSp>
          <p:nvCxnSpPr>
            <p:cNvPr id="33" name="32 Düz Ok Bağlayıcısı"/>
            <p:cNvCxnSpPr/>
            <p:nvPr/>
          </p:nvCxnSpPr>
          <p:spPr>
            <a:xfrm flipV="1">
              <a:off x="2234524" y="3770425"/>
              <a:ext cx="765840" cy="1514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Düz Bağlayıcı"/>
            <p:cNvCxnSpPr/>
            <p:nvPr/>
          </p:nvCxnSpPr>
          <p:spPr>
            <a:xfrm rot="5400000">
              <a:off x="1534260" y="3069248"/>
              <a:ext cx="1427966" cy="433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73 Grup"/>
          <p:cNvGrpSpPr/>
          <p:nvPr/>
        </p:nvGrpSpPr>
        <p:grpSpPr>
          <a:xfrm>
            <a:off x="3071802" y="2101278"/>
            <a:ext cx="357190" cy="1829376"/>
            <a:chOff x="3071802" y="2101278"/>
            <a:chExt cx="357190" cy="1829376"/>
          </a:xfrm>
        </p:grpSpPr>
        <p:cxnSp>
          <p:nvCxnSpPr>
            <p:cNvPr id="67" name="66 Düz Bağlayıcı"/>
            <p:cNvCxnSpPr/>
            <p:nvPr/>
          </p:nvCxnSpPr>
          <p:spPr>
            <a:xfrm rot="5400000">
              <a:off x="2192171" y="3006031"/>
              <a:ext cx="1827788" cy="1828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Düz Ok Bağlayıcısı"/>
            <p:cNvCxnSpPr/>
            <p:nvPr/>
          </p:nvCxnSpPr>
          <p:spPr>
            <a:xfrm>
              <a:off x="3071802" y="3929066"/>
              <a:ext cx="357190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72 Grup"/>
          <p:cNvGrpSpPr/>
          <p:nvPr/>
        </p:nvGrpSpPr>
        <p:grpSpPr>
          <a:xfrm>
            <a:off x="3762042" y="2095818"/>
            <a:ext cx="367098" cy="1827788"/>
            <a:chOff x="3762042" y="2095818"/>
            <a:chExt cx="367098" cy="1827788"/>
          </a:xfrm>
        </p:grpSpPr>
        <p:cxnSp>
          <p:nvCxnSpPr>
            <p:cNvPr id="68" name="67 Düz Bağlayıcı"/>
            <p:cNvCxnSpPr/>
            <p:nvPr/>
          </p:nvCxnSpPr>
          <p:spPr>
            <a:xfrm rot="5400000">
              <a:off x="3206105" y="3000571"/>
              <a:ext cx="1827788" cy="1828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Düz Ok Bağlayıcısı"/>
            <p:cNvCxnSpPr/>
            <p:nvPr/>
          </p:nvCxnSpPr>
          <p:spPr>
            <a:xfrm rot="10800000">
              <a:off x="3762042" y="3921674"/>
              <a:ext cx="357190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74 Metin kutusu"/>
          <p:cNvSpPr txBox="1"/>
          <p:nvPr/>
        </p:nvSpPr>
        <p:spPr>
          <a:xfrm>
            <a:off x="3357554" y="3705396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6" name="75 Metin kutusu"/>
          <p:cNvSpPr txBox="1"/>
          <p:nvPr/>
        </p:nvSpPr>
        <p:spPr>
          <a:xfrm>
            <a:off x="6266089" y="3582838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8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7" name="76 Metin kutusu"/>
          <p:cNvSpPr txBox="1"/>
          <p:nvPr/>
        </p:nvSpPr>
        <p:spPr>
          <a:xfrm>
            <a:off x="6694905" y="3582838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8" name="77 Metin kutusu"/>
          <p:cNvSpPr txBox="1"/>
          <p:nvPr/>
        </p:nvSpPr>
        <p:spPr>
          <a:xfrm>
            <a:off x="7016658" y="3555128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9" name="78 Metin kutusu"/>
          <p:cNvSpPr txBox="1"/>
          <p:nvPr/>
        </p:nvSpPr>
        <p:spPr>
          <a:xfrm>
            <a:off x="7326536" y="3585001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0" name="79 Metin kutusu"/>
          <p:cNvSpPr txBox="1"/>
          <p:nvPr/>
        </p:nvSpPr>
        <p:spPr>
          <a:xfrm>
            <a:off x="7579392" y="355512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3" name="82 Metin kutusu"/>
          <p:cNvSpPr txBox="1"/>
          <p:nvPr/>
        </p:nvSpPr>
        <p:spPr>
          <a:xfrm>
            <a:off x="3357554" y="476015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4" name="83 Metin kutusu"/>
          <p:cNvSpPr txBox="1"/>
          <p:nvPr/>
        </p:nvSpPr>
        <p:spPr>
          <a:xfrm>
            <a:off x="3483682" y="5078943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6" name="85 Düz Bağlayıcı"/>
          <p:cNvCxnSpPr/>
          <p:nvPr/>
        </p:nvCxnSpPr>
        <p:spPr>
          <a:xfrm>
            <a:off x="2929908" y="5579009"/>
            <a:ext cx="1000132" cy="158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86 Metin kutusu"/>
          <p:cNvSpPr txBox="1"/>
          <p:nvPr/>
        </p:nvSpPr>
        <p:spPr>
          <a:xfrm>
            <a:off x="2928926" y="5078943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8" name="87 Metin kutusu"/>
          <p:cNvSpPr txBox="1"/>
          <p:nvPr/>
        </p:nvSpPr>
        <p:spPr>
          <a:xfrm>
            <a:off x="3349180" y="5610541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51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22" grpId="0"/>
      <p:bldP spid="35" grpId="0"/>
      <p:bldP spid="36" grpId="0"/>
      <p:bldP spid="37" grpId="0"/>
      <p:bldP spid="38" grpId="0"/>
      <p:bldP spid="49" grpId="0"/>
      <p:bldP spid="51" grpId="0"/>
      <p:bldP spid="27" grpId="0"/>
      <p:bldP spid="28" grpId="0"/>
      <p:bldP spid="29" grpId="0"/>
      <p:bldP spid="30" grpId="0"/>
      <p:bldP spid="45" grpId="0"/>
      <p:bldP spid="50" grpId="0"/>
      <p:bldP spid="75" grpId="0"/>
      <p:bldP spid="76" grpId="0"/>
      <p:bldP spid="77" grpId="0"/>
      <p:bldP spid="78" grpId="0"/>
      <p:bldP spid="79" grpId="0"/>
      <p:bldP spid="80" grpId="0"/>
      <p:bldP spid="83" grpId="0"/>
      <p:bldP spid="84" grpId="0"/>
      <p:bldP spid="87" grpId="0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Dikdörtgen"/>
          <p:cNvSpPr/>
          <p:nvPr/>
        </p:nvSpPr>
        <p:spPr>
          <a:xfrm>
            <a:off x="32" y="0"/>
            <a:ext cx="9144000" cy="6858000"/>
          </a:xfrm>
          <a:prstGeom prst="rect">
            <a:avLst/>
          </a:prstGeom>
          <a:solidFill>
            <a:schemeClr val="tx1"/>
          </a:solidFill>
          <a:ln w="85725" cmpd="tri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288092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15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51078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16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782567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17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504884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18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683930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14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208406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19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105454" y="1500174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622064" y="151038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427196" y="153035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50175" y="153035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928249" y="1516503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285720" y="285728"/>
            <a:ext cx="87018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  <a:latin typeface="Arial Narrow" pitchFamily="34" charset="0"/>
              </a:rPr>
              <a:t>       Aşağıda 6 tane sayı var.6 çift olduğuna göre  tam ortadaki</a:t>
            </a:r>
          </a:p>
          <a:p>
            <a:r>
              <a:rPr lang="tr-TR" sz="2800" b="1" dirty="0" smtClean="0">
                <a:solidFill>
                  <a:schemeClr val="bg1"/>
                </a:solidFill>
                <a:latin typeface="Arial Narrow" pitchFamily="34" charset="0"/>
              </a:rPr>
              <a:t>sayıyı belirleyemeyiz.</a:t>
            </a:r>
          </a:p>
        </p:txBody>
      </p:sp>
      <p:sp>
        <p:nvSpPr>
          <p:cNvPr id="35" name="34 Metin kutusu"/>
          <p:cNvSpPr txBox="1"/>
          <p:nvPr/>
        </p:nvSpPr>
        <p:spPr>
          <a:xfrm>
            <a:off x="6223468" y="245657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6652284" y="2456578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6974037" y="242886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20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7283915" y="2458741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2" name="46 Grup"/>
          <p:cNvGrpSpPr/>
          <p:nvPr/>
        </p:nvGrpSpPr>
        <p:grpSpPr>
          <a:xfrm>
            <a:off x="2079452" y="2143910"/>
            <a:ext cx="1214446" cy="713586"/>
            <a:chOff x="2047920" y="2023549"/>
            <a:chExt cx="1214446" cy="713586"/>
          </a:xfrm>
        </p:grpSpPr>
        <p:cxnSp>
          <p:nvCxnSpPr>
            <p:cNvPr id="32" name="31 Düz Ok Bağlayıcısı"/>
            <p:cNvCxnSpPr/>
            <p:nvPr/>
          </p:nvCxnSpPr>
          <p:spPr>
            <a:xfrm>
              <a:off x="2047920" y="2729769"/>
              <a:ext cx="1214446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Bağlayıcı"/>
            <p:cNvCxnSpPr/>
            <p:nvPr/>
          </p:nvCxnSpPr>
          <p:spPr>
            <a:xfrm rot="5400000">
              <a:off x="1702418" y="2379945"/>
              <a:ext cx="713586" cy="79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47 Grup"/>
          <p:cNvGrpSpPr/>
          <p:nvPr/>
        </p:nvGrpSpPr>
        <p:grpSpPr>
          <a:xfrm>
            <a:off x="3885330" y="2143910"/>
            <a:ext cx="1571636" cy="713586"/>
            <a:chOff x="3885330" y="2000240"/>
            <a:chExt cx="1571636" cy="713586"/>
          </a:xfrm>
        </p:grpSpPr>
        <p:cxnSp>
          <p:nvCxnSpPr>
            <p:cNvPr id="44" name="43 Düz Bağlayıcı"/>
            <p:cNvCxnSpPr/>
            <p:nvPr/>
          </p:nvCxnSpPr>
          <p:spPr>
            <a:xfrm rot="5400000">
              <a:off x="5096240" y="2356636"/>
              <a:ext cx="713586" cy="79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Düz Ok Bağlayıcısı"/>
            <p:cNvCxnSpPr/>
            <p:nvPr/>
          </p:nvCxnSpPr>
          <p:spPr>
            <a:xfrm rot="10800000">
              <a:off x="3885330" y="2700765"/>
              <a:ext cx="1571636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48 Metin kutusu"/>
          <p:cNvSpPr txBox="1"/>
          <p:nvPr/>
        </p:nvSpPr>
        <p:spPr>
          <a:xfrm>
            <a:off x="7536771" y="242886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1" name="50 Metin kutusu"/>
          <p:cNvSpPr txBox="1"/>
          <p:nvPr/>
        </p:nvSpPr>
        <p:spPr>
          <a:xfrm>
            <a:off x="3381694" y="2625911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267196" y="302808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14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6696012" y="3028082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7017765" y="300037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19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7327643" y="3030245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4" name="64 Grup"/>
          <p:cNvGrpSpPr/>
          <p:nvPr/>
        </p:nvGrpSpPr>
        <p:grpSpPr>
          <a:xfrm>
            <a:off x="3786182" y="2010578"/>
            <a:ext cx="1071570" cy="1428759"/>
            <a:chOff x="4429124" y="2357430"/>
            <a:chExt cx="1071570" cy="1428759"/>
          </a:xfrm>
        </p:grpSpPr>
        <p:cxnSp>
          <p:nvCxnSpPr>
            <p:cNvPr id="40" name="39 Düz Bağlayıcı"/>
            <p:cNvCxnSpPr/>
            <p:nvPr/>
          </p:nvCxnSpPr>
          <p:spPr>
            <a:xfrm rot="5400000">
              <a:off x="4784546" y="3069248"/>
              <a:ext cx="1427966" cy="433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Düz Ok Bağlayıcısı"/>
            <p:cNvCxnSpPr/>
            <p:nvPr/>
          </p:nvCxnSpPr>
          <p:spPr>
            <a:xfrm rot="10800000" flipV="1">
              <a:off x="4429124" y="3773922"/>
              <a:ext cx="1071570" cy="12267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44 Metin kutusu"/>
          <p:cNvSpPr txBox="1"/>
          <p:nvPr/>
        </p:nvSpPr>
        <p:spPr>
          <a:xfrm>
            <a:off x="7580499" y="3000372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3378124" y="312205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1" name="63 Grup"/>
          <p:cNvGrpSpPr/>
          <p:nvPr/>
        </p:nvGrpSpPr>
        <p:grpSpPr>
          <a:xfrm>
            <a:off x="2549844" y="2073642"/>
            <a:ext cx="765840" cy="1428143"/>
            <a:chOff x="2234524" y="2357430"/>
            <a:chExt cx="765840" cy="1428143"/>
          </a:xfrm>
        </p:grpSpPr>
        <p:cxnSp>
          <p:nvCxnSpPr>
            <p:cNvPr id="33" name="32 Düz Ok Bağlayıcısı"/>
            <p:cNvCxnSpPr/>
            <p:nvPr/>
          </p:nvCxnSpPr>
          <p:spPr>
            <a:xfrm flipV="1">
              <a:off x="2234524" y="3770425"/>
              <a:ext cx="765840" cy="1514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Düz Bağlayıcı"/>
            <p:cNvCxnSpPr/>
            <p:nvPr/>
          </p:nvCxnSpPr>
          <p:spPr>
            <a:xfrm rot="5400000">
              <a:off x="1534260" y="3069248"/>
              <a:ext cx="1427966" cy="433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73 Grup"/>
          <p:cNvGrpSpPr/>
          <p:nvPr/>
        </p:nvGrpSpPr>
        <p:grpSpPr>
          <a:xfrm>
            <a:off x="3071802" y="2101278"/>
            <a:ext cx="357190" cy="1829376"/>
            <a:chOff x="3071802" y="2101278"/>
            <a:chExt cx="357190" cy="1829376"/>
          </a:xfrm>
        </p:grpSpPr>
        <p:cxnSp>
          <p:nvCxnSpPr>
            <p:cNvPr id="67" name="66 Düz Bağlayıcı"/>
            <p:cNvCxnSpPr/>
            <p:nvPr/>
          </p:nvCxnSpPr>
          <p:spPr>
            <a:xfrm rot="5400000">
              <a:off x="2192171" y="3006031"/>
              <a:ext cx="1827788" cy="1828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Düz Ok Bağlayıcısı"/>
            <p:cNvCxnSpPr/>
            <p:nvPr/>
          </p:nvCxnSpPr>
          <p:spPr>
            <a:xfrm>
              <a:off x="3071802" y="3929066"/>
              <a:ext cx="357190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72 Grup"/>
          <p:cNvGrpSpPr/>
          <p:nvPr/>
        </p:nvGrpSpPr>
        <p:grpSpPr>
          <a:xfrm>
            <a:off x="3762042" y="2095818"/>
            <a:ext cx="367098" cy="1827788"/>
            <a:chOff x="3762042" y="2095818"/>
            <a:chExt cx="367098" cy="1827788"/>
          </a:xfrm>
        </p:grpSpPr>
        <p:cxnSp>
          <p:nvCxnSpPr>
            <p:cNvPr id="68" name="67 Düz Bağlayıcı"/>
            <p:cNvCxnSpPr/>
            <p:nvPr/>
          </p:nvCxnSpPr>
          <p:spPr>
            <a:xfrm rot="5400000">
              <a:off x="3206105" y="3000571"/>
              <a:ext cx="1827788" cy="1828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Düz Ok Bağlayıcısı"/>
            <p:cNvCxnSpPr/>
            <p:nvPr/>
          </p:nvCxnSpPr>
          <p:spPr>
            <a:xfrm rot="10800000">
              <a:off x="3762042" y="3921674"/>
              <a:ext cx="357190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74 Metin kutusu"/>
          <p:cNvSpPr txBox="1"/>
          <p:nvPr/>
        </p:nvSpPr>
        <p:spPr>
          <a:xfrm>
            <a:off x="3357554" y="3705396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6" name="75 Metin kutusu"/>
          <p:cNvSpPr txBox="1"/>
          <p:nvPr/>
        </p:nvSpPr>
        <p:spPr>
          <a:xfrm>
            <a:off x="6266089" y="358283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7" name="76 Metin kutusu"/>
          <p:cNvSpPr txBox="1"/>
          <p:nvPr/>
        </p:nvSpPr>
        <p:spPr>
          <a:xfrm>
            <a:off x="6694905" y="3582838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8" name="77 Metin kutusu"/>
          <p:cNvSpPr txBox="1"/>
          <p:nvPr/>
        </p:nvSpPr>
        <p:spPr>
          <a:xfrm>
            <a:off x="7016658" y="355512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18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9" name="78 Metin kutusu"/>
          <p:cNvSpPr txBox="1"/>
          <p:nvPr/>
        </p:nvSpPr>
        <p:spPr>
          <a:xfrm>
            <a:off x="7326536" y="3585001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0" name="79 Metin kutusu"/>
          <p:cNvSpPr txBox="1"/>
          <p:nvPr/>
        </p:nvSpPr>
        <p:spPr>
          <a:xfrm>
            <a:off x="7579392" y="355512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3" name="82 Metin kutusu"/>
          <p:cNvSpPr txBox="1"/>
          <p:nvPr/>
        </p:nvSpPr>
        <p:spPr>
          <a:xfrm>
            <a:off x="3357554" y="476015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4" name="83 Metin kutusu"/>
          <p:cNvSpPr txBox="1"/>
          <p:nvPr/>
        </p:nvSpPr>
        <p:spPr>
          <a:xfrm>
            <a:off x="3483682" y="5078943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4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6" name="85 Düz Bağlayıcı"/>
          <p:cNvCxnSpPr/>
          <p:nvPr/>
        </p:nvCxnSpPr>
        <p:spPr>
          <a:xfrm>
            <a:off x="2929908" y="5579009"/>
            <a:ext cx="1000132" cy="158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86 Metin kutusu"/>
          <p:cNvSpPr txBox="1"/>
          <p:nvPr/>
        </p:nvSpPr>
        <p:spPr>
          <a:xfrm>
            <a:off x="2928926" y="5078943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8" name="87 Metin kutusu"/>
          <p:cNvSpPr txBox="1"/>
          <p:nvPr/>
        </p:nvSpPr>
        <p:spPr>
          <a:xfrm>
            <a:off x="3254584" y="5642073"/>
            <a:ext cx="793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132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6" name="55 Metin kutusu"/>
          <p:cNvSpPr txBox="1"/>
          <p:nvPr/>
        </p:nvSpPr>
        <p:spPr>
          <a:xfrm>
            <a:off x="976942" y="15001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13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7" name="56 Metin kutusu"/>
          <p:cNvSpPr txBox="1"/>
          <p:nvPr/>
        </p:nvSpPr>
        <p:spPr>
          <a:xfrm>
            <a:off x="1398466" y="1483845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5897790" y="1492782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20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9" name="58 Metin kutusu"/>
          <p:cNvSpPr txBox="1"/>
          <p:nvPr/>
        </p:nvSpPr>
        <p:spPr>
          <a:xfrm>
            <a:off x="5649165" y="1524314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92" name="91 Grup"/>
          <p:cNvGrpSpPr/>
          <p:nvPr/>
        </p:nvGrpSpPr>
        <p:grpSpPr>
          <a:xfrm>
            <a:off x="1317384" y="2071678"/>
            <a:ext cx="2000264" cy="357190"/>
            <a:chOff x="1317384" y="1952942"/>
            <a:chExt cx="2000264" cy="357190"/>
          </a:xfrm>
        </p:grpSpPr>
        <p:cxnSp>
          <p:nvCxnSpPr>
            <p:cNvPr id="64" name="63 Düz Ok Bağlayıcısı"/>
            <p:cNvCxnSpPr/>
            <p:nvPr/>
          </p:nvCxnSpPr>
          <p:spPr>
            <a:xfrm>
              <a:off x="1317384" y="2301758"/>
              <a:ext cx="2000264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73 Düz Bağlayıcı"/>
            <p:cNvCxnSpPr/>
            <p:nvPr/>
          </p:nvCxnSpPr>
          <p:spPr>
            <a:xfrm rot="5400000">
              <a:off x="1139583" y="2130743"/>
              <a:ext cx="357190" cy="1588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92 Grup"/>
          <p:cNvGrpSpPr/>
          <p:nvPr/>
        </p:nvGrpSpPr>
        <p:grpSpPr>
          <a:xfrm>
            <a:off x="3899490" y="2071678"/>
            <a:ext cx="2230950" cy="357190"/>
            <a:chOff x="3899490" y="1977082"/>
            <a:chExt cx="2230950" cy="357190"/>
          </a:xfrm>
        </p:grpSpPr>
        <p:cxnSp>
          <p:nvCxnSpPr>
            <p:cNvPr id="73" name="72 Düz Bağlayıcı"/>
            <p:cNvCxnSpPr/>
            <p:nvPr/>
          </p:nvCxnSpPr>
          <p:spPr>
            <a:xfrm rot="5400000">
              <a:off x="5951051" y="2154883"/>
              <a:ext cx="357190" cy="1588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89 Düz Ok Bağlayıcısı"/>
            <p:cNvCxnSpPr/>
            <p:nvPr/>
          </p:nvCxnSpPr>
          <p:spPr>
            <a:xfrm rot="10800000">
              <a:off x="3899490" y="2324916"/>
              <a:ext cx="2214578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90 Metin kutusu"/>
          <p:cNvSpPr txBox="1"/>
          <p:nvPr/>
        </p:nvSpPr>
        <p:spPr>
          <a:xfrm>
            <a:off x="3397460" y="209581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4" name="93 Metin kutusu"/>
          <p:cNvSpPr txBox="1"/>
          <p:nvPr/>
        </p:nvSpPr>
        <p:spPr>
          <a:xfrm>
            <a:off x="6277950" y="4109884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16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5" name="94 Metin kutusu"/>
          <p:cNvSpPr txBox="1"/>
          <p:nvPr/>
        </p:nvSpPr>
        <p:spPr>
          <a:xfrm>
            <a:off x="6706766" y="4109884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6" name="95 Metin kutusu"/>
          <p:cNvSpPr txBox="1"/>
          <p:nvPr/>
        </p:nvSpPr>
        <p:spPr>
          <a:xfrm>
            <a:off x="7028519" y="4082174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17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7" name="96 Metin kutusu"/>
          <p:cNvSpPr txBox="1"/>
          <p:nvPr/>
        </p:nvSpPr>
        <p:spPr>
          <a:xfrm>
            <a:off x="7338397" y="4112047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8" name="97 Metin kutusu"/>
          <p:cNvSpPr txBox="1"/>
          <p:nvPr/>
        </p:nvSpPr>
        <p:spPr>
          <a:xfrm>
            <a:off x="7591253" y="408217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22" grpId="0"/>
      <p:bldP spid="35" grpId="0"/>
      <p:bldP spid="36" grpId="0"/>
      <p:bldP spid="37" grpId="0"/>
      <p:bldP spid="38" grpId="0"/>
      <p:bldP spid="49" grpId="0"/>
      <p:bldP spid="51" grpId="0"/>
      <p:bldP spid="27" grpId="0"/>
      <p:bldP spid="28" grpId="0"/>
      <p:bldP spid="29" grpId="0"/>
      <p:bldP spid="30" grpId="0"/>
      <p:bldP spid="45" grpId="0"/>
      <p:bldP spid="50" grpId="0"/>
      <p:bldP spid="75" grpId="0"/>
      <p:bldP spid="76" grpId="0"/>
      <p:bldP spid="77" grpId="0"/>
      <p:bldP spid="78" grpId="0"/>
      <p:bldP spid="79" grpId="0"/>
      <p:bldP spid="80" grpId="0"/>
      <p:bldP spid="83" grpId="0"/>
      <p:bldP spid="84" grpId="0"/>
      <p:bldP spid="87" grpId="0"/>
      <p:bldP spid="88" grpId="0"/>
      <p:bldP spid="56" grpId="0"/>
      <p:bldP spid="57" grpId="0"/>
      <p:bldP spid="58" grpId="0"/>
      <p:bldP spid="59" grpId="0"/>
      <p:bldP spid="91" grpId="0"/>
      <p:bldP spid="94" grpId="0"/>
      <p:bldP spid="95" grpId="0"/>
      <p:bldP spid="96" grpId="0"/>
      <p:bldP spid="97" grpId="0"/>
      <p:bldP spid="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Dikdörtgen"/>
          <p:cNvSpPr/>
          <p:nvPr/>
        </p:nvSpPr>
        <p:spPr>
          <a:xfrm>
            <a:off x="32" y="0"/>
            <a:ext cx="9144000" cy="6858000"/>
          </a:xfrm>
          <a:prstGeom prst="rect">
            <a:avLst/>
          </a:prstGeom>
          <a:solidFill>
            <a:schemeClr val="tx1"/>
          </a:solidFill>
          <a:ln w="85725" cmpd="tri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288092" y="1516503"/>
            <a:ext cx="634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11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51078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12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782567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13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504884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14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683930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10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208406" y="151650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15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105454" y="1500174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622064" y="151038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427196" y="153035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250175" y="1530358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928249" y="1516503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Arial Narrow" pitchFamily="34" charset="0"/>
              </a:rPr>
              <a:t>+ </a:t>
            </a: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1357290" y="642918"/>
            <a:ext cx="6480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  <a:latin typeface="Arial Narrow" pitchFamily="34" charset="0"/>
              </a:rPr>
              <a:t> Aşağıda 6 tane sayı var.6 çift olduğuna göre;</a:t>
            </a:r>
          </a:p>
        </p:txBody>
      </p:sp>
      <p:sp>
        <p:nvSpPr>
          <p:cNvPr id="35" name="34 Metin kutusu"/>
          <p:cNvSpPr txBox="1"/>
          <p:nvPr/>
        </p:nvSpPr>
        <p:spPr>
          <a:xfrm>
            <a:off x="6223468" y="245657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10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6652284" y="2456578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6974037" y="242886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7283915" y="2458741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2" name="46 Grup"/>
          <p:cNvGrpSpPr/>
          <p:nvPr/>
        </p:nvGrpSpPr>
        <p:grpSpPr>
          <a:xfrm>
            <a:off x="2079452" y="2023549"/>
            <a:ext cx="1214446" cy="713586"/>
            <a:chOff x="2047920" y="2023549"/>
            <a:chExt cx="1214446" cy="713586"/>
          </a:xfrm>
        </p:grpSpPr>
        <p:cxnSp>
          <p:nvCxnSpPr>
            <p:cNvPr id="32" name="31 Düz Ok Bağlayıcısı"/>
            <p:cNvCxnSpPr/>
            <p:nvPr/>
          </p:nvCxnSpPr>
          <p:spPr>
            <a:xfrm>
              <a:off x="2047920" y="2729769"/>
              <a:ext cx="1214446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Bağlayıcı"/>
            <p:cNvCxnSpPr/>
            <p:nvPr/>
          </p:nvCxnSpPr>
          <p:spPr>
            <a:xfrm rot="5400000">
              <a:off x="1702418" y="2379945"/>
              <a:ext cx="713586" cy="79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47 Grup"/>
          <p:cNvGrpSpPr/>
          <p:nvPr/>
        </p:nvGrpSpPr>
        <p:grpSpPr>
          <a:xfrm>
            <a:off x="3885330" y="2000240"/>
            <a:ext cx="1571636" cy="713586"/>
            <a:chOff x="3885330" y="2000240"/>
            <a:chExt cx="1571636" cy="713586"/>
          </a:xfrm>
        </p:grpSpPr>
        <p:cxnSp>
          <p:nvCxnSpPr>
            <p:cNvPr id="44" name="43 Düz Bağlayıcı"/>
            <p:cNvCxnSpPr/>
            <p:nvPr/>
          </p:nvCxnSpPr>
          <p:spPr>
            <a:xfrm rot="5400000">
              <a:off x="5096240" y="2356636"/>
              <a:ext cx="713586" cy="79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Düz Ok Bağlayıcısı"/>
            <p:cNvCxnSpPr/>
            <p:nvPr/>
          </p:nvCxnSpPr>
          <p:spPr>
            <a:xfrm rot="10800000">
              <a:off x="3885330" y="2700765"/>
              <a:ext cx="1571636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48 Metin kutusu"/>
          <p:cNvSpPr txBox="1"/>
          <p:nvPr/>
        </p:nvSpPr>
        <p:spPr>
          <a:xfrm>
            <a:off x="7536771" y="242886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1" name="50 Metin kutusu"/>
          <p:cNvSpPr txBox="1"/>
          <p:nvPr/>
        </p:nvSpPr>
        <p:spPr>
          <a:xfrm>
            <a:off x="3381694" y="242886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267196" y="302808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11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6696012" y="3028082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7017765" y="300037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14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7327643" y="3030245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4" name="64 Grup"/>
          <p:cNvGrpSpPr/>
          <p:nvPr/>
        </p:nvGrpSpPr>
        <p:grpSpPr>
          <a:xfrm>
            <a:off x="3786182" y="2010578"/>
            <a:ext cx="1071570" cy="1428759"/>
            <a:chOff x="4429124" y="2357430"/>
            <a:chExt cx="1071570" cy="1428759"/>
          </a:xfrm>
        </p:grpSpPr>
        <p:cxnSp>
          <p:nvCxnSpPr>
            <p:cNvPr id="40" name="39 Düz Bağlayıcı"/>
            <p:cNvCxnSpPr/>
            <p:nvPr/>
          </p:nvCxnSpPr>
          <p:spPr>
            <a:xfrm rot="5400000">
              <a:off x="4784546" y="3069248"/>
              <a:ext cx="1427966" cy="433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Düz Ok Bağlayıcısı"/>
            <p:cNvCxnSpPr/>
            <p:nvPr/>
          </p:nvCxnSpPr>
          <p:spPr>
            <a:xfrm rot="10800000" flipV="1">
              <a:off x="4429124" y="3773922"/>
              <a:ext cx="1071570" cy="12267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44 Metin kutusu"/>
          <p:cNvSpPr txBox="1"/>
          <p:nvPr/>
        </p:nvSpPr>
        <p:spPr>
          <a:xfrm>
            <a:off x="7580499" y="3000372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3378124" y="312205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1" name="63 Grup"/>
          <p:cNvGrpSpPr/>
          <p:nvPr/>
        </p:nvGrpSpPr>
        <p:grpSpPr>
          <a:xfrm>
            <a:off x="2549844" y="2073642"/>
            <a:ext cx="765840" cy="1428143"/>
            <a:chOff x="2234524" y="2357430"/>
            <a:chExt cx="765840" cy="1428143"/>
          </a:xfrm>
        </p:grpSpPr>
        <p:cxnSp>
          <p:nvCxnSpPr>
            <p:cNvPr id="33" name="32 Düz Ok Bağlayıcısı"/>
            <p:cNvCxnSpPr/>
            <p:nvPr/>
          </p:nvCxnSpPr>
          <p:spPr>
            <a:xfrm flipV="1">
              <a:off x="2234524" y="3770425"/>
              <a:ext cx="765840" cy="1514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Düz Bağlayıcı"/>
            <p:cNvCxnSpPr/>
            <p:nvPr/>
          </p:nvCxnSpPr>
          <p:spPr>
            <a:xfrm rot="5400000">
              <a:off x="1534260" y="3069248"/>
              <a:ext cx="1427966" cy="433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73 Grup"/>
          <p:cNvGrpSpPr/>
          <p:nvPr/>
        </p:nvGrpSpPr>
        <p:grpSpPr>
          <a:xfrm>
            <a:off x="3071802" y="2101278"/>
            <a:ext cx="357190" cy="1829376"/>
            <a:chOff x="3071802" y="2101278"/>
            <a:chExt cx="357190" cy="1829376"/>
          </a:xfrm>
        </p:grpSpPr>
        <p:cxnSp>
          <p:nvCxnSpPr>
            <p:cNvPr id="67" name="66 Düz Bağlayıcı"/>
            <p:cNvCxnSpPr/>
            <p:nvPr/>
          </p:nvCxnSpPr>
          <p:spPr>
            <a:xfrm rot="5400000">
              <a:off x="2192171" y="3006031"/>
              <a:ext cx="1827788" cy="1828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Düz Ok Bağlayıcısı"/>
            <p:cNvCxnSpPr/>
            <p:nvPr/>
          </p:nvCxnSpPr>
          <p:spPr>
            <a:xfrm>
              <a:off x="3071802" y="3929066"/>
              <a:ext cx="357190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72 Grup"/>
          <p:cNvGrpSpPr/>
          <p:nvPr/>
        </p:nvGrpSpPr>
        <p:grpSpPr>
          <a:xfrm>
            <a:off x="3762042" y="2095818"/>
            <a:ext cx="367098" cy="1827788"/>
            <a:chOff x="3762042" y="2095818"/>
            <a:chExt cx="367098" cy="1827788"/>
          </a:xfrm>
        </p:grpSpPr>
        <p:cxnSp>
          <p:nvCxnSpPr>
            <p:cNvPr id="68" name="67 Düz Bağlayıcı"/>
            <p:cNvCxnSpPr/>
            <p:nvPr/>
          </p:nvCxnSpPr>
          <p:spPr>
            <a:xfrm rot="5400000">
              <a:off x="3206105" y="3000571"/>
              <a:ext cx="1827788" cy="1828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Düz Ok Bağlayıcısı"/>
            <p:cNvCxnSpPr/>
            <p:nvPr/>
          </p:nvCxnSpPr>
          <p:spPr>
            <a:xfrm rot="10800000">
              <a:off x="3762042" y="3921674"/>
              <a:ext cx="357190" cy="15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74 Metin kutusu"/>
          <p:cNvSpPr txBox="1"/>
          <p:nvPr/>
        </p:nvSpPr>
        <p:spPr>
          <a:xfrm>
            <a:off x="3357554" y="3705396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6" name="75 Metin kutusu"/>
          <p:cNvSpPr txBox="1"/>
          <p:nvPr/>
        </p:nvSpPr>
        <p:spPr>
          <a:xfrm>
            <a:off x="6266089" y="358283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12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7" name="76 Metin kutusu"/>
          <p:cNvSpPr txBox="1"/>
          <p:nvPr/>
        </p:nvSpPr>
        <p:spPr>
          <a:xfrm>
            <a:off x="6694905" y="3582838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8" name="77 Metin kutusu"/>
          <p:cNvSpPr txBox="1"/>
          <p:nvPr/>
        </p:nvSpPr>
        <p:spPr>
          <a:xfrm>
            <a:off x="7016658" y="3555128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13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9" name="78 Metin kutusu"/>
          <p:cNvSpPr txBox="1"/>
          <p:nvPr/>
        </p:nvSpPr>
        <p:spPr>
          <a:xfrm>
            <a:off x="7326536" y="3585001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=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0" name="79 Metin kutusu"/>
          <p:cNvSpPr txBox="1"/>
          <p:nvPr/>
        </p:nvSpPr>
        <p:spPr>
          <a:xfrm>
            <a:off x="7579392" y="3555128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3" name="82 Metin kutusu"/>
          <p:cNvSpPr txBox="1"/>
          <p:nvPr/>
        </p:nvSpPr>
        <p:spPr>
          <a:xfrm>
            <a:off x="3357554" y="4760154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25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4" name="83 Metin kutusu"/>
          <p:cNvSpPr txBox="1"/>
          <p:nvPr/>
        </p:nvSpPr>
        <p:spPr>
          <a:xfrm>
            <a:off x="3483682" y="5078943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6" name="85 Düz Bağlayıcı"/>
          <p:cNvCxnSpPr/>
          <p:nvPr/>
        </p:nvCxnSpPr>
        <p:spPr>
          <a:xfrm>
            <a:off x="2929908" y="5579009"/>
            <a:ext cx="1000132" cy="158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86 Metin kutusu"/>
          <p:cNvSpPr txBox="1"/>
          <p:nvPr/>
        </p:nvSpPr>
        <p:spPr>
          <a:xfrm>
            <a:off x="2928926" y="5078943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x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8" name="87 Metin kutusu"/>
          <p:cNvSpPr txBox="1"/>
          <p:nvPr/>
        </p:nvSpPr>
        <p:spPr>
          <a:xfrm>
            <a:off x="3349180" y="5610541"/>
            <a:ext cx="46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 Narrow" pitchFamily="34" charset="0"/>
              </a:rPr>
              <a:t>75</a:t>
            </a:r>
            <a:endParaRPr lang="tr-TR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22" grpId="0"/>
      <p:bldP spid="35" grpId="0"/>
      <p:bldP spid="36" grpId="0"/>
      <p:bldP spid="37" grpId="0"/>
      <p:bldP spid="38" grpId="0"/>
      <p:bldP spid="49" grpId="0"/>
      <p:bldP spid="51" grpId="0"/>
      <p:bldP spid="27" grpId="0"/>
      <p:bldP spid="28" grpId="0"/>
      <p:bldP spid="29" grpId="0"/>
      <p:bldP spid="30" grpId="0"/>
      <p:bldP spid="45" grpId="0"/>
      <p:bldP spid="50" grpId="0"/>
      <p:bldP spid="75" grpId="0"/>
      <p:bldP spid="76" grpId="0"/>
      <p:bldP spid="77" grpId="0"/>
      <p:bldP spid="78" grpId="0"/>
      <p:bldP spid="79" grpId="0"/>
      <p:bldP spid="80" grpId="0"/>
      <p:bldP spid="83" grpId="0"/>
      <p:bldP spid="84" grpId="0"/>
      <p:bldP spid="87" grpId="0"/>
      <p:bldP spid="8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317</Words>
  <Application>Microsoft Office PowerPoint</Application>
  <PresentationFormat>Ekran Gösterisi (4:3)</PresentationFormat>
  <Paragraphs>209</Paragraphs>
  <Slides>6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Stencil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</dc:creator>
  <cp:keywords>www.sorubak.com</cp:keywords>
  <dc:description>www.sorubak.com</dc:description>
  <cp:lastModifiedBy>doğan</cp:lastModifiedBy>
  <cp:revision>21</cp:revision>
  <dcterms:created xsi:type="dcterms:W3CDTF">2015-12-23T19:16:37Z</dcterms:created>
  <dcterms:modified xsi:type="dcterms:W3CDTF">2016-01-04T11:54:08Z</dcterms:modified>
</cp:coreProperties>
</file>