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6E742-9235-4344-A941-86F53FBE2AF4}" type="datetimeFigureOut">
              <a:rPr lang="tr-TR" smtClean="0"/>
              <a:t>08.11.2015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634E7-48AD-42E0-8896-CED60848FE2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8913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634E7-48AD-42E0-8896-CED60848FE2B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2907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5863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1139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4721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244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7446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9732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0121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267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2192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9523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6863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A12F1-F2A0-4A08-AE49-C9E64B428661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F3082-FFF0-49CE-A305-42986E7666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9258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ved=0CAcQjRxqFQoTCJzbw4f9-cgCFQGiLAod0VUM7A&amp;url=http://www.simresim.com/hareketli-resimler-2.html&amp;psig=AFQjCNHMQT6S5SNyqiuc0iiKKruBFyvmdA&amp;ust=1446836735778558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ved=0CAcQjRxqFQoTCJzbw4f9-cgCFQGiLAod0VUM7A&amp;url=http://burcuveirembuse.blogspot.com/2013/02/gunaydin_24.html&amp;psig=AFQjCNHMQT6S5SNyqiuc0iiKKruBFyvmdA&amp;ust=1446836735778558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ved=0CAcQjRxqFQoTCJzbw4f9-cgCFQGiLAod0VUM7A&amp;url=http://forum.celalettin66fm.com/konu-ask-sozleri-sevdiginize-ask-sozleri-hareketli-ask-sozleri-i-love-you-ask-gifleri-kalp-gifleri-ask-gifleri-love-gifs-a.html&amp;psig=AFQjCNHMQT6S5SNyqiuc0iiKKruBFyvmdA&amp;ust=1446836735778558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hyperlink" Target="http://www.google.com.tr/url?sa=i&amp;rct=j&amp;q=&amp;esrc=s&amp;source=images&amp;cd=&amp;cad=rja&amp;uact=8&amp;ved=0CAcQjRxqFQoTCOnJlfP_-cgCFYSzFAodoRAFig&amp;url=http://www.myhouseonweb.eu/Gif_animate_animali2.htm&amp;bvm=bv.106923889,d.bGg&amp;psig=AFQjCNEW0trFR6KVKuW7UG0e8HGo9bx4bg&amp;ust=144683751054854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0063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866415" y="1037431"/>
            <a:ext cx="9144000" cy="238760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3-H Sınıfı için hazırlanmıştır.</a:t>
            </a:r>
            <a:endParaRPr lang="tr-TR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4" name="AutoShape 2" descr="Arka tem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Arka tema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6" descr="Arka tema ile ilgili g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1866415" y="3268662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rgbClr val="FFFF00"/>
                </a:solidFill>
                <a:latin typeface="Hand writing Mutlu" panose="00002100000000000000" pitchFamily="2" charset="0"/>
              </a:rPr>
              <a:t>Filiz Güneri Çeltik</a:t>
            </a:r>
            <a:endParaRPr lang="tr-TR" dirty="0">
              <a:solidFill>
                <a:srgbClr val="FFFF00"/>
              </a:solidFill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58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0063"/>
          </a:xfrm>
          <a:prstGeom prst="rect">
            <a:avLst/>
          </a:prstGeom>
        </p:spPr>
      </p:pic>
      <p:sp>
        <p:nvSpPr>
          <p:cNvPr id="4" name="AutoShape 2" descr="Arka tem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Arka tema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6" descr="Arka tema ile ilgili g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1356110" y="439996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Öğrenelim Beraber</a:t>
            </a:r>
            <a:endParaRPr lang="tr-TR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www.simresim.com/resim/hareketli-resimler/hareketli-016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8498" y="2977000"/>
            <a:ext cx="2876550" cy="3190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045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0063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583324" y="536123"/>
            <a:ext cx="9144000" cy="2387600"/>
          </a:xfrm>
        </p:spPr>
        <p:txBody>
          <a:bodyPr>
            <a:norm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   İterek,çekerek uygularım kuvvet</a:t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4" name="AutoShape 2" descr="Arka tem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Arka tema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6" descr="Arka tema ile ilgili g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>
            <a:off x="328446" y="1258875"/>
            <a:ext cx="9942787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Beşikte sallanarak uyur bebek.</a:t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1" name="Unvan 1"/>
          <p:cNvSpPr txBox="1">
            <a:spLocks/>
          </p:cNvSpPr>
          <p:nvPr/>
        </p:nvSpPr>
        <p:spPr>
          <a:xfrm>
            <a:off x="1350578" y="2231231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/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2" name="Unvan 1"/>
          <p:cNvSpPr txBox="1">
            <a:spLocks/>
          </p:cNvSpPr>
          <p:nvPr/>
        </p:nvSpPr>
        <p:spPr>
          <a:xfrm>
            <a:off x="1416267" y="2153047"/>
            <a:ext cx="9942787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/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3" name="Unvan 1"/>
          <p:cNvSpPr txBox="1">
            <a:spLocks/>
          </p:cNvSpPr>
          <p:nvPr/>
        </p:nvSpPr>
        <p:spPr>
          <a:xfrm>
            <a:off x="460375" y="2058782"/>
            <a:ext cx="11075275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Atlı karınca döner, bu da bir hareket,</a:t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4" name="Unvan 1"/>
          <p:cNvSpPr txBox="1">
            <a:spLocks/>
          </p:cNvSpPr>
          <p:nvPr/>
        </p:nvSpPr>
        <p:spPr>
          <a:xfrm>
            <a:off x="0" y="2939489"/>
            <a:ext cx="11075275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Yön değiştirir top, vurunca raket.</a:t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42.tinypic.com/2mel47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84979" y="903945"/>
            <a:ext cx="1968938" cy="1895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315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0063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307974" y="394070"/>
            <a:ext cx="9939611" cy="2387600"/>
          </a:xfrm>
        </p:spPr>
        <p:txBody>
          <a:bodyPr>
            <a:norm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     1881 de doğdu mavi gözlü lider,</a:t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4" name="AutoShape 2" descr="Arka tem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Arka tema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6" descr="Arka tema ile ilgili g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>
            <a:off x="1403131" y="1242472"/>
            <a:ext cx="10231821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Türk halkı, onunla her düşmanı yener.</a:t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1" name="Unvan 1"/>
          <p:cNvSpPr txBox="1">
            <a:spLocks/>
          </p:cNvSpPr>
          <p:nvPr/>
        </p:nvSpPr>
        <p:spPr>
          <a:xfrm>
            <a:off x="1350578" y="2231231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/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2" name="Unvan 1"/>
          <p:cNvSpPr txBox="1">
            <a:spLocks/>
          </p:cNvSpPr>
          <p:nvPr/>
        </p:nvSpPr>
        <p:spPr>
          <a:xfrm>
            <a:off x="1416267" y="2153047"/>
            <a:ext cx="9942787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/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3" name="Unvan 1"/>
          <p:cNvSpPr txBox="1">
            <a:spLocks/>
          </p:cNvSpPr>
          <p:nvPr/>
        </p:nvSpPr>
        <p:spPr>
          <a:xfrm>
            <a:off x="-443514" y="2067336"/>
            <a:ext cx="11075275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Akıllı,cesur,iyi bir komutan,</a:t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4" name="Unvan 1"/>
          <p:cNvSpPr txBox="1">
            <a:spLocks/>
          </p:cNvSpPr>
          <p:nvPr/>
        </p:nvSpPr>
        <p:spPr>
          <a:xfrm>
            <a:off x="696858" y="2742578"/>
            <a:ext cx="11075275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Bekçisiyiz ülkenin , rahat uyu Atam</a:t>
            </a:r>
            <a:r>
              <a:rPr lang="tr-TR" sz="36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.</a:t>
            </a:r>
            <a:br>
              <a:rPr lang="tr-TR" sz="36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36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pic>
        <p:nvPicPr>
          <p:cNvPr id="2050" name="Picture 2" descr="http://legend.az/uploads/posts/2011-07/1310489674_isil396ng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48496" y="466451"/>
            <a:ext cx="2291255" cy="22391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636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937"/>
            <a:ext cx="12246412" cy="6850063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193691" y="0"/>
            <a:ext cx="10617529" cy="2387600"/>
          </a:xfrm>
        </p:spPr>
        <p:txBody>
          <a:bodyPr>
            <a:norm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    Her kenarı eşittir karenin,</a:t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4" name="AutoShape 2" descr="Arka tem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Arka tema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6" descr="Arka tema ile ilgili g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>
            <a:off x="-476360" y="857771"/>
            <a:ext cx="9942787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chemeClr val="bg1"/>
                </a:solidFill>
                <a:latin typeface="Hand writing Mutlu" panose="00002100000000000000" pitchFamily="2" charset="0"/>
              </a:rPr>
              <a:t> </a:t>
            </a:r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     </a:t>
            </a:r>
          </a:p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Üç kenarı vardır üçgenin.</a:t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1" name="Unvan 1"/>
          <p:cNvSpPr txBox="1">
            <a:spLocks/>
          </p:cNvSpPr>
          <p:nvPr/>
        </p:nvSpPr>
        <p:spPr>
          <a:xfrm>
            <a:off x="1350578" y="2231231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/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2" name="Unvan 1"/>
          <p:cNvSpPr txBox="1">
            <a:spLocks/>
          </p:cNvSpPr>
          <p:nvPr/>
        </p:nvSpPr>
        <p:spPr>
          <a:xfrm>
            <a:off x="1416267" y="2153047"/>
            <a:ext cx="9942787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/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3" name="Unvan 1"/>
          <p:cNvSpPr txBox="1">
            <a:spLocks/>
          </p:cNvSpPr>
          <p:nvPr/>
        </p:nvSpPr>
        <p:spPr>
          <a:xfrm>
            <a:off x="612775" y="2020040"/>
            <a:ext cx="11075275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/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4" name="Unvan 1"/>
          <p:cNvSpPr txBox="1">
            <a:spLocks/>
          </p:cNvSpPr>
          <p:nvPr/>
        </p:nvSpPr>
        <p:spPr>
          <a:xfrm>
            <a:off x="917575" y="2742578"/>
            <a:ext cx="11075275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6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/>
            </a:r>
            <a:br>
              <a:rPr lang="tr-TR" sz="36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36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5" name="Unvan 1"/>
          <p:cNvSpPr txBox="1">
            <a:spLocks/>
          </p:cNvSpPr>
          <p:nvPr/>
        </p:nvSpPr>
        <p:spPr>
          <a:xfrm>
            <a:off x="-536027" y="1548890"/>
            <a:ext cx="12312869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chemeClr val="bg1"/>
                </a:solidFill>
                <a:latin typeface="Hand writing Mutlu" panose="00002100000000000000" pitchFamily="2" charset="0"/>
              </a:rPr>
              <a:t> </a:t>
            </a:r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    İkisi kısa,ikisi uzunsa ben dikdörtgenim,</a:t>
            </a:r>
          </a:p>
          <a:p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6" name="Unvan 1"/>
          <p:cNvSpPr txBox="1">
            <a:spLocks/>
          </p:cNvSpPr>
          <p:nvPr/>
        </p:nvSpPr>
        <p:spPr>
          <a:xfrm>
            <a:off x="415324" y="2194891"/>
            <a:ext cx="9942787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smtClean="0">
                <a:solidFill>
                  <a:schemeClr val="bg1"/>
                </a:solidFill>
                <a:latin typeface="Hand writing Mutlu" panose="00002100000000000000" pitchFamily="2" charset="0"/>
              </a:rPr>
              <a:t>Dik </a:t>
            </a:r>
            <a: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açılarla doludur köşelerim .</a:t>
            </a:r>
            <a:br>
              <a:rPr lang="tr-TR" sz="40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</a:br>
            <a:endParaRPr lang="tr-TR" sz="4000" dirty="0">
              <a:solidFill>
                <a:schemeClr val="bg1"/>
              </a:solidFill>
              <a:latin typeface="Hand writing Mutlu" panose="00002100000000000000" pitchFamily="2" charset="0"/>
            </a:endParaRPr>
          </a:p>
        </p:txBody>
      </p:sp>
      <p:pic>
        <p:nvPicPr>
          <p:cNvPr id="1026" name="Picture 2" descr="http://www.myhouseonweb.eu/Gif_animate_animali2/dog2-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34550" y="3308076"/>
            <a:ext cx="2457450" cy="22383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0176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88</Words>
  <Application>Microsoft Office PowerPoint</Application>
  <PresentationFormat>Geniş ekran</PresentationFormat>
  <Paragraphs>26</Paragraphs>
  <Slides>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Hand writing Mutlu</vt:lpstr>
      <vt:lpstr>Office Teması</vt:lpstr>
      <vt:lpstr>3-H Sınıfı için hazırlanmıştır.</vt:lpstr>
      <vt:lpstr>PowerPoint Sunusu</vt:lpstr>
      <vt:lpstr>   İterek,çekerek uygularım kuvvet </vt:lpstr>
      <vt:lpstr>     1881 de doğdu mavi gözlü lider, </vt:lpstr>
      <vt:lpstr>    Her kenarı eşittir karenin,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Burak_</dc:creator>
  <cp:keywords>www.sorubak.com</cp:keywords>
  <dc:description>www.sorubak.com</dc:description>
  <cp:lastModifiedBy>doğan</cp:lastModifiedBy>
  <cp:revision>12</cp:revision>
  <dcterms:created xsi:type="dcterms:W3CDTF">2015-10-22T13:16:42Z</dcterms:created>
  <dcterms:modified xsi:type="dcterms:W3CDTF">2015-11-08T12:42:42Z</dcterms:modified>
</cp:coreProperties>
</file>