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4" r:id="rId3"/>
    <p:sldId id="263" r:id="rId4"/>
    <p:sldId id="258" r:id="rId5"/>
    <p:sldId id="271" r:id="rId6"/>
    <p:sldId id="270" r:id="rId7"/>
    <p:sldId id="268" r:id="rId8"/>
    <p:sldId id="269" r:id="rId9"/>
    <p:sldId id="267" r:id="rId10"/>
    <p:sldId id="265" r:id="rId11"/>
    <p:sldId id="262" r:id="rId12"/>
    <p:sldId id="272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B7A913-C7B6-46A2-97CC-C9A1556886CE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7E3EBC-7F67-4269-A32D-96B38194502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64809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E3EBC-7F67-4269-A32D-96B38194502D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5871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E3EBC-7F67-4269-A32D-96B38194502D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3776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7E3EBC-7F67-4269-A32D-96B38194502D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3836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28.03.2016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audio" Target="../media/audio1.wav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PLANLI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HARCAYALIM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341656" y="2639912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dirty="0">
                <a:hlinkClick r:id="rId3"/>
              </a:rPr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cdn-hayat.sozcu.com.tr/2015/10/para-biriktirme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amaç belirleyerek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harçlığınızdan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para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biriktirebilmek neden önemlidir?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90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1412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53275"/>
            <a:ext cx="9144000" cy="2224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77760"/>
            <a:ext cx="9144000" cy="2377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4246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PLANLI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HARCAYALIM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063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konuşalım: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Harçlıklarınızı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harcıyorsunuz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18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997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yeniisfikirleri.net/wp-content/uploads/2015/05/hizli-para-biriktirme-yollari-620x3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Ege’nin </a:t>
            </a:r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ailesi </a:t>
            </a:r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 hazırlıyor</a:t>
            </a:r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it-IT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Ege ne ya </a:t>
            </a:r>
            <a:r>
              <a:rPr lang="es-ES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pıyor</a:t>
            </a:r>
            <a:r>
              <a:rPr lang="es-E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64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.sabah.com.tr/sb/galeri/yasam/nasil-para-biriktirilir/19_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Sizin ailenizde </a:t>
            </a:r>
            <a:r>
              <a:rPr lang="es-E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 </a:t>
            </a:r>
            <a:r>
              <a:rPr lang="es-ES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harcamalar </a:t>
            </a:r>
            <a:r>
              <a:rPr lang="es-E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es-ES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plana göre yapılıyor </a:t>
            </a:r>
            <a:r>
              <a:rPr lang="es-ES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mu?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94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100" name="Picture 4" descr="http://www.perakende.org/resimler/34000/345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Çok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paranız olsaydı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parayla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 yapmak isterdiniz?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97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.paratic.com/dosya/2015/09/supermarket-reyon-tasarim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harçlıklarınızın belirli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miktarını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nerelere harcamak</a:t>
            </a:r>
          </a:p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için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biriktirirsiniz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3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yeniisfikirleri.net/wp-content/uploads/2014/01/param-yok-is-kurmak-istiyorum-290x16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Aileniz para biriktiriyor mu? Neden?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488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96</Words>
  <Application>Microsoft Office PowerPoint</Application>
  <PresentationFormat>Ekran Gösterisi (4:3)</PresentationFormat>
  <Paragraphs>25</Paragraphs>
  <Slides>12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6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8</cp:revision>
  <dcterms:created xsi:type="dcterms:W3CDTF">2015-10-03T05:27:38Z</dcterms:created>
  <dcterms:modified xsi:type="dcterms:W3CDTF">2016-03-28T19:19:18Z</dcterms:modified>
</cp:coreProperties>
</file>