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F88A5-449C-4A1B-94C7-1BB81CB002DF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F3076-268F-49D4-9328-14C00A8298D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2401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FF3076-268F-49D4-9328-14C00A8298D6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5080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Ben bilinçli tüketiciyim!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789040"/>
            <a:ext cx="6696744" cy="203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905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Bir insanın yaşamını devam ettirmesi için gerekli olan eşyalara ihtiyaç denir.</a:t>
            </a:r>
            <a:endParaRPr lang="tr-TR" sz="4800" dirty="0">
              <a:solidFill>
                <a:srgbClr val="92D05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5-Nokta Yıldız 3"/>
          <p:cNvSpPr/>
          <p:nvPr/>
        </p:nvSpPr>
        <p:spPr>
          <a:xfrm>
            <a:off x="2915816" y="332656"/>
            <a:ext cx="2304256" cy="10801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9887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İhtiyaçlar ikiye ayrılır.</a:t>
            </a:r>
          </a:p>
          <a:p>
            <a:r>
              <a:rPr lang="tr-TR" sz="44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1) </a:t>
            </a:r>
            <a:r>
              <a:rPr lang="tr-TR" sz="44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T</a:t>
            </a:r>
            <a:r>
              <a:rPr lang="tr-TR" sz="44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emel ihtiyaçlar(zorunlu)</a:t>
            </a:r>
          </a:p>
          <a:p>
            <a:r>
              <a:rPr lang="tr-TR" sz="44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2) Sosyal ihtiyaçlar(lüks ihtiyaçlar)</a:t>
            </a:r>
            <a:endParaRPr lang="tr-TR" sz="44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Dikey Kaydırma 3"/>
          <p:cNvSpPr/>
          <p:nvPr/>
        </p:nvSpPr>
        <p:spPr>
          <a:xfrm>
            <a:off x="4067944" y="188640"/>
            <a:ext cx="864096" cy="1224136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1054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TEMEL İHTİYAÇLAR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400" dirty="0" smtClean="0">
                <a:solidFill>
                  <a:srgbClr val="FFC000"/>
                </a:solidFill>
              </a:rPr>
              <a:t>1- BESLENME</a:t>
            </a:r>
          </a:p>
          <a:p>
            <a:r>
              <a:rPr lang="tr-TR" sz="4400" dirty="0" smtClean="0">
                <a:solidFill>
                  <a:srgbClr val="FFC000"/>
                </a:solidFill>
              </a:rPr>
              <a:t>2- BARINMA</a:t>
            </a:r>
          </a:p>
          <a:p>
            <a:r>
              <a:rPr lang="tr-TR" sz="4400" dirty="0" smtClean="0">
                <a:solidFill>
                  <a:srgbClr val="FFC000"/>
                </a:solidFill>
              </a:rPr>
              <a:t>3- GİYİNME</a:t>
            </a:r>
          </a:p>
          <a:p>
            <a:r>
              <a:rPr lang="tr-TR" sz="4000" dirty="0" smtClean="0">
                <a:solidFill>
                  <a:schemeClr val="accent4"/>
                </a:solidFill>
              </a:rPr>
              <a:t>Bu ihtiyaçları karşılamazsak hayatımız tehlikeye girer.</a:t>
            </a:r>
            <a:endParaRPr lang="tr-TR" sz="4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953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İnsanların sosyal ihtiyaçlarını karşılaması zorunlu değildir.</a:t>
            </a:r>
          </a:p>
          <a:p>
            <a:r>
              <a:rPr lang="tr-TR" dirty="0" smtClean="0"/>
              <a:t>Fakat temel ihtiyaçları karşılamazsak hayatımız tehlikeye girer!</a:t>
            </a:r>
            <a:endParaRPr lang="tr-TR" dirty="0"/>
          </a:p>
        </p:txBody>
      </p:sp>
      <p:sp>
        <p:nvSpPr>
          <p:cNvPr id="4" name="5-Nokta Yıldız 3"/>
          <p:cNvSpPr/>
          <p:nvPr/>
        </p:nvSpPr>
        <p:spPr>
          <a:xfrm>
            <a:off x="1187624" y="260648"/>
            <a:ext cx="1296144" cy="10801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-Nokta Yıldız 4"/>
          <p:cNvSpPr/>
          <p:nvPr/>
        </p:nvSpPr>
        <p:spPr>
          <a:xfrm>
            <a:off x="3491880" y="185462"/>
            <a:ext cx="1440160" cy="115212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-Nokta Yıldız 5"/>
          <p:cNvSpPr/>
          <p:nvPr/>
        </p:nvSpPr>
        <p:spPr>
          <a:xfrm>
            <a:off x="6156176" y="332656"/>
            <a:ext cx="1296144" cy="100493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2873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Sosyal ihtiyaçlar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1- OYUNCAK</a:t>
            </a:r>
          </a:p>
          <a:p>
            <a:r>
              <a:rPr lang="tr-TR" dirty="0" smtClean="0"/>
              <a:t>2- TOKA</a:t>
            </a:r>
          </a:p>
          <a:p>
            <a:r>
              <a:rPr lang="tr-TR" dirty="0" smtClean="0"/>
              <a:t>3- ARABA</a:t>
            </a:r>
          </a:p>
          <a:p>
            <a:r>
              <a:rPr lang="tr-TR" dirty="0" smtClean="0"/>
              <a:t>4-TELEVİZYON               </a:t>
            </a:r>
          </a:p>
          <a:p>
            <a:r>
              <a:rPr lang="tr-TR" dirty="0" smtClean="0"/>
              <a:t>VB.</a:t>
            </a:r>
          </a:p>
          <a:p>
            <a:r>
              <a:rPr lang="tr-TR" dirty="0" smtClean="0"/>
              <a:t>.</a:t>
            </a:r>
          </a:p>
          <a:p>
            <a:r>
              <a:rPr lang="tr-TR" dirty="0" smtClean="0"/>
              <a:t>.                                          </a:t>
            </a:r>
            <a:endParaRPr lang="tr-TR" dirty="0"/>
          </a:p>
        </p:txBody>
      </p:sp>
      <p:sp>
        <p:nvSpPr>
          <p:cNvPr id="4" name="Sağ Ayraç 3"/>
          <p:cNvSpPr/>
          <p:nvPr/>
        </p:nvSpPr>
        <p:spPr>
          <a:xfrm>
            <a:off x="3563888" y="1700808"/>
            <a:ext cx="432048" cy="43924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Yatay Kaydırma 4"/>
          <p:cNvSpPr/>
          <p:nvPr/>
        </p:nvSpPr>
        <p:spPr>
          <a:xfrm>
            <a:off x="4572000" y="1628800"/>
            <a:ext cx="1224136" cy="417646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8422884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76</Words>
  <Application>Microsoft Office PowerPoint</Application>
  <PresentationFormat>Ekran Gösterisi (4:3)</PresentationFormat>
  <Paragraphs>22</Paragraphs>
  <Slides>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0" baseType="lpstr">
      <vt:lpstr>Arial</vt:lpstr>
      <vt:lpstr>Arial Black</vt:lpstr>
      <vt:lpstr>Calibri</vt:lpstr>
      <vt:lpstr>Ofis Teması</vt:lpstr>
      <vt:lpstr>Ben bilinçli tüketiciyim!</vt:lpstr>
      <vt:lpstr>PowerPoint Sunusu</vt:lpstr>
      <vt:lpstr>PowerPoint Sunusu</vt:lpstr>
      <vt:lpstr>TEMEL İHTİYAÇLAR</vt:lpstr>
      <vt:lpstr>PowerPoint Sunusu</vt:lpstr>
      <vt:lpstr>Sosyal ihtiyaçlar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MEHMET</dc:creator>
  <cp:keywords>www.sorubak.com</cp:keywords>
  <dc:description>www.sorubak.com</dc:description>
  <cp:lastModifiedBy>doğan</cp:lastModifiedBy>
  <cp:revision>4</cp:revision>
  <dcterms:created xsi:type="dcterms:W3CDTF">2015-11-26T11:22:21Z</dcterms:created>
  <dcterms:modified xsi:type="dcterms:W3CDTF">2015-11-26T21:15:30Z</dcterms:modified>
</cp:coreProperties>
</file>