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8" r:id="rId2"/>
    <p:sldId id="259" r:id="rId3"/>
    <p:sldId id="260" r:id="rId4"/>
    <p:sldId id="261" r:id="rId5"/>
    <p:sldId id="262" r:id="rId6"/>
    <p:sldId id="264" r:id="rId7"/>
    <p:sldId id="303" r:id="rId8"/>
    <p:sldId id="302" r:id="rId9"/>
    <p:sldId id="301" r:id="rId10"/>
    <p:sldId id="300" r:id="rId11"/>
    <p:sldId id="299" r:id="rId12"/>
    <p:sldId id="298" r:id="rId13"/>
    <p:sldId id="297" r:id="rId14"/>
    <p:sldId id="296" r:id="rId15"/>
    <p:sldId id="295" r:id="rId16"/>
    <p:sldId id="294" r:id="rId17"/>
    <p:sldId id="293" r:id="rId18"/>
    <p:sldId id="292" r:id="rId19"/>
    <p:sldId id="291" r:id="rId20"/>
    <p:sldId id="290" r:id="rId21"/>
    <p:sldId id="289" r:id="rId22"/>
    <p:sldId id="288" r:id="rId23"/>
    <p:sldId id="265" r:id="rId24"/>
    <p:sldId id="287" r:id="rId25"/>
    <p:sldId id="286" r:id="rId26"/>
    <p:sldId id="285" r:id="rId27"/>
    <p:sldId id="284" r:id="rId28"/>
    <p:sldId id="283" r:id="rId29"/>
    <p:sldId id="282" r:id="rId30"/>
    <p:sldId id="281" r:id="rId31"/>
    <p:sldId id="280" r:id="rId32"/>
    <p:sldId id="279" r:id="rId33"/>
    <p:sldId id="278" r:id="rId34"/>
    <p:sldId id="277" r:id="rId35"/>
    <p:sldId id="276" r:id="rId36"/>
    <p:sldId id="275" r:id="rId37"/>
    <p:sldId id="274" r:id="rId38"/>
    <p:sldId id="273" r:id="rId39"/>
    <p:sldId id="272" r:id="rId40"/>
    <p:sldId id="270" r:id="rId41"/>
    <p:sldId id="271" r:id="rId42"/>
    <p:sldId id="269" r:id="rId43"/>
    <p:sldId id="266" r:id="rId44"/>
    <p:sldId id="268" r:id="rId45"/>
    <p:sldId id="267" r:id="rId46"/>
    <p:sldId id="263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2115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F36B1-416A-4E1A-BF8E-D2B5D8FB6D8B}" type="datetimeFigureOut">
              <a:rPr lang="tr-TR" smtClean="0"/>
              <a:t>06.05.2016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281A6-3A2D-4BFA-9430-BFD9DE4252B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4525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281A6-3A2D-4BFA-9430-BFD9DE4252B8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4549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BD05-DA7E-43B3-BD19-0F77C86F2550}" type="datetimeFigureOut">
              <a:rPr lang="tr-TR" smtClean="0"/>
              <a:pPr/>
              <a:t>06.05.2016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tr-TR" sz="4800" dirty="0" smtClean="0"/>
              <a:t>            3-G SINIFI </a:t>
            </a:r>
            <a:endParaRPr lang="tr-TR" sz="48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tr-TR" sz="5400" b="1" dirty="0" smtClean="0"/>
              <a:t>  BİLGİ YARIŞMASI</a:t>
            </a:r>
            <a:endParaRPr lang="tr-TR" sz="5400" b="1" dirty="0"/>
          </a:p>
        </p:txBody>
      </p:sp>
      <p:pic>
        <p:nvPicPr>
          <p:cNvPr id="5" name="Picture 2" descr="C:\Users\user\Pictures\YERLİ MALI HAFTASI\DSC017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3418" r="13418"/>
          <a:stretch>
            <a:fillRect/>
          </a:stretch>
        </p:blipFill>
        <p:spPr bwMode="auto">
          <a:xfrm>
            <a:off x="611560" y="612775"/>
            <a:ext cx="8280920" cy="4114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4. Yiğit Alp, arkadaşı yere düştüğünde onun yanına giderek ayağa kalkmasına yardım etti.  </a:t>
            </a:r>
            <a:br>
              <a:rPr lang="tr-TR" sz="3600" b="1" dirty="0" smtClean="0">
                <a:solidFill>
                  <a:srgbClr val="FF0000"/>
                </a:solidFill>
              </a:rPr>
            </a:br>
            <a:r>
              <a:rPr lang="tr-TR" sz="3600" b="1" i="1" dirty="0" smtClean="0">
                <a:solidFill>
                  <a:srgbClr val="FF0000"/>
                </a:solidFill>
              </a:rPr>
              <a:t>Sizce bu davranış nasıl adlandırılır?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 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A.bencillik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B.yardımseverlik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C. saygı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FEN BİLİMLERİ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Güneş  yeryüzünde bulunan suları ısıtır.Isınan sular………  olarak gök yüzüne yükselir.     </a:t>
            </a:r>
            <a:br>
              <a:rPr lang="tr-TR" sz="32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1.</a:t>
            </a:r>
            <a:r>
              <a:rPr lang="tr-TR" sz="3200" b="1" i="1" dirty="0" smtClean="0">
                <a:solidFill>
                  <a:srgbClr val="FF0000"/>
                </a:solidFill>
              </a:rPr>
              <a:t>Tümcesinde boşluk bırakılan yere aşağı-</a:t>
            </a:r>
            <a:r>
              <a:rPr lang="tr-TR" sz="3200" b="1" i="1" dirty="0" err="1" smtClean="0">
                <a:solidFill>
                  <a:srgbClr val="FF0000"/>
                </a:solidFill>
              </a:rPr>
              <a:t>dakilerden</a:t>
            </a:r>
            <a:r>
              <a:rPr lang="tr-TR" sz="3200" b="1" i="1" dirty="0" smtClean="0">
                <a:solidFill>
                  <a:srgbClr val="FF0000"/>
                </a:solidFill>
              </a:rPr>
              <a:t> hangisi gelmelidir?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Bulut       B)Su buharı      C)Yağmur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2.Aşağıdakilerden hangisi ses kaynağı değildir?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 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 rüzgâr	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 öten kuş      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 çalışma masası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                                                                                           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3.Yokuş aşağı yuvarlana top, ağaçtan düşen elma, kaydıraktan kayan çocuk  hangi hareketi yapar?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A. Sallanma hareketi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B- Hızlanma hareketi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C- Dönme hareketi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4.Aşağıdakilerden hangisinin yaptığı hareket, yavaşlama hareketidir?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A. Frene basılan arabanın hareketi	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B. Sallanan salıncağın hareketi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C. Kaydıraktan kayan çocuğun hareketi                 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/>
              <a:t>BİLGİ YARIŞMAMIZ</a:t>
            </a:r>
            <a:endParaRPr lang="tr-TR" sz="54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tr-TR" b="1" dirty="0" smtClean="0"/>
              <a:t>HAYAT BİLGİSİ : 4 SORU</a:t>
            </a:r>
          </a:p>
          <a:p>
            <a:r>
              <a:rPr lang="tr-TR" b="1" dirty="0" smtClean="0"/>
              <a:t>FEN BİLİMLERİ :4 SORU</a:t>
            </a:r>
          </a:p>
          <a:p>
            <a:r>
              <a:rPr lang="tr-TR" b="1" dirty="0" smtClean="0"/>
              <a:t>TÜRKÇE :4 SORU</a:t>
            </a:r>
          </a:p>
          <a:p>
            <a:r>
              <a:rPr lang="tr-TR" b="1" dirty="0" smtClean="0"/>
              <a:t>MATEMATİK :4   SORU OLMAK  ÜZERE 4 BÖLÜMDEN OLUŞMAKTADIR. EŞİTLİK HALİNDE YEDEK SORULARA GEÇİLECEKTİR.</a:t>
            </a:r>
            <a:endParaRPr lang="tr-TR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TÜRKÇE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1.Hangi cümlede  çoğul olan bir sözcük vardır?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Benimle kim oynayacak?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Yol iyice çamur oldu.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Bahçede çocuklar oynuyor.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2.Aşağıdaki çocuklardan hangisi duygularını abartarak ifade ediyor?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A) Ben öğretmenimi çok seviyorum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Ben öğretmenimi dünyalar kadar seviyorum.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Öğretmenim ve ailem benim için değerli varlıklardır.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3."Annem marketten süt aldı."                                 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 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i="1" dirty="0" smtClean="0">
                <a:solidFill>
                  <a:srgbClr val="FF0000"/>
                </a:solidFill>
              </a:rPr>
              <a:t>     cümlesinde aşağıdaki sorulardan hangisinin cevabı yoktur?</a:t>
            </a: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Ne zaman?		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Kim?		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Ne?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"</a:t>
            </a:r>
            <a:r>
              <a:rPr lang="tr-TR" sz="4000" b="1" dirty="0" smtClean="0">
                <a:solidFill>
                  <a:srgbClr val="FF0000"/>
                </a:solidFill>
              </a:rPr>
              <a:t>Arkadaşım annesinin hasta olduğunu söyleyince ona ……….…..dedim." 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 </a:t>
            </a:r>
            <a:r>
              <a:rPr lang="tr-TR" sz="4000" b="1" i="1" dirty="0" smtClean="0">
                <a:solidFill>
                  <a:srgbClr val="FF0000"/>
                </a:solidFill>
              </a:rPr>
              <a:t>cümlesinde noktalı yere aşağıdakilerden hangisi yazılmalıdır?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"Teşekkür ederim."		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"Özür dilerim."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"Geçmiş olsun."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 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36227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HAYAT BİLGİSİ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MATEMATİK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pPr lvl="0"/>
            <a:r>
              <a:rPr lang="tr-TR" b="1" dirty="0" smtClean="0">
                <a:solidFill>
                  <a:srgbClr val="FF0000"/>
                </a:solidFill>
              </a:rPr>
              <a:t>1.Aşağıdakilerden hangisi </a:t>
            </a:r>
            <a:r>
              <a:rPr lang="tr-TR" b="1" i="1" dirty="0" smtClean="0">
                <a:solidFill>
                  <a:srgbClr val="FF0000"/>
                </a:solidFill>
              </a:rPr>
              <a:t>nokta modeli değildir?</a:t>
            </a: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pPr lvl="0"/>
            <a:r>
              <a:rPr lang="tr-TR" b="1" dirty="0" smtClean="0">
                <a:solidFill>
                  <a:srgbClr val="FF0000"/>
                </a:solidFill>
              </a:rPr>
              <a:t>A)yıldızlar           </a:t>
            </a:r>
          </a:p>
          <a:p>
            <a:pPr lvl="0"/>
            <a:r>
              <a:rPr lang="tr-TR" b="1" dirty="0" smtClean="0">
                <a:solidFill>
                  <a:srgbClr val="FF0000"/>
                </a:solidFill>
              </a:rPr>
              <a:t>B)su damlası         </a:t>
            </a:r>
          </a:p>
          <a:p>
            <a:pPr lvl="0"/>
            <a:r>
              <a:rPr lang="tr-TR" b="1" dirty="0" smtClean="0">
                <a:solidFill>
                  <a:srgbClr val="FF0000"/>
                </a:solidFill>
              </a:rPr>
              <a:t>C)yol</a:t>
            </a:r>
          </a:p>
          <a:p>
            <a:r>
              <a:rPr lang="tr-TR" b="1" i="1" dirty="0" smtClean="0">
                <a:solidFill>
                  <a:srgbClr val="FF0000"/>
                </a:solidFill>
              </a:rPr>
              <a:t> </a:t>
            </a:r>
            <a:endParaRPr lang="tr-TR" b="1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2.444  sayının  yüzler basamağındaki rakamın basamak değeri  kaçtır?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 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A. 4			B. 40             C. 400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3.İki basamaklı en küçük sayının 48 fazlası kaçtır?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A) 58		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57		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147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/>
              <a:t>CEVAP.A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4.Ağabeyimle her ay bir kez kütüphaneye gidiyoruz.1yılda toplam kaç kez kütüphaneye gitmiş oluruz?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30                    B) 12                  C) 7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smtClean="0"/>
              <a:t>CEVAP.B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FF0000"/>
                </a:solidFill>
              </a:rPr>
              <a:t>İsmail okuldan gelince oyun oynadıktan sonra ödevlerini yapar.Ailesi ile birlikte akşam yemeğini yedikten sonra kitabını okur ve vaktinde uyur.</a:t>
            </a:r>
            <a:br>
              <a:rPr lang="tr-TR" sz="3100" b="1" dirty="0" smtClean="0">
                <a:solidFill>
                  <a:srgbClr val="FF0000"/>
                </a:solidFill>
              </a:rPr>
            </a:br>
            <a:r>
              <a:rPr lang="tr-TR" sz="3100" b="1" dirty="0" smtClean="0">
                <a:solidFill>
                  <a:srgbClr val="FF0000"/>
                </a:solidFill>
              </a:rPr>
              <a:t> 1.   </a:t>
            </a:r>
            <a:r>
              <a:rPr lang="tr-TR" sz="3100" b="1" i="1" dirty="0" smtClean="0">
                <a:solidFill>
                  <a:srgbClr val="FF0000"/>
                </a:solidFill>
              </a:rPr>
              <a:t>İsmail için aşağıdakilerden hangisi söylenebilir</a:t>
            </a:r>
            <a:r>
              <a:rPr lang="tr-TR" b="1" i="1" dirty="0" smtClean="0">
                <a:solidFill>
                  <a:srgbClr val="FF0000"/>
                </a:solidFill>
              </a:rPr>
              <a:t>?</a:t>
            </a: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4400" i="1" dirty="0" smtClean="0"/>
              <a:t> </a:t>
            </a:r>
            <a:endParaRPr lang="tr-TR" sz="4400" dirty="0" smtClean="0"/>
          </a:p>
          <a:p>
            <a:pPr lvl="0"/>
            <a:r>
              <a:rPr lang="tr-TR" sz="4400" b="1" dirty="0" smtClean="0">
                <a:solidFill>
                  <a:srgbClr val="FF0000"/>
                </a:solidFill>
              </a:rPr>
              <a:t>A)Planlı yaşayan</a:t>
            </a:r>
          </a:p>
          <a:p>
            <a:pPr lvl="0"/>
            <a:r>
              <a:rPr lang="tr-TR" sz="4400" b="1" dirty="0" smtClean="0">
                <a:solidFill>
                  <a:srgbClr val="FF0000"/>
                </a:solidFill>
              </a:rPr>
              <a:t>B)Dağınık yaşayan</a:t>
            </a:r>
          </a:p>
          <a:p>
            <a:pPr lvl="0"/>
            <a:r>
              <a:rPr lang="tr-TR" sz="4400" b="1" dirty="0" smtClean="0">
                <a:solidFill>
                  <a:srgbClr val="FF0000"/>
                </a:solidFill>
              </a:rPr>
              <a:t>C)Plansız yaşayan</a:t>
            </a:r>
          </a:p>
          <a:p>
            <a:endParaRPr lang="tr-TR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2.Dürüst biri aşağıdakilerden hangisini yapar?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A. Her zaman doğru söyler.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B. Arkadaşlarını kandırır.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C. Sık sık yalan söyler.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3.Aşağıdakilerden hangisi nezaket ifadesi değildir?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A. İyi akşamlar.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B. Nasılsın?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C. Versene şunu!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359</Words>
  <Application>Microsoft Office PowerPoint</Application>
  <PresentationFormat>Ekran Gösterisi (4:3)</PresentationFormat>
  <Paragraphs>92</Paragraphs>
  <Slides>46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9" baseType="lpstr">
      <vt:lpstr>Arial</vt:lpstr>
      <vt:lpstr>Calibri</vt:lpstr>
      <vt:lpstr>Ofis Teması</vt:lpstr>
      <vt:lpstr>            3-G SINIFI </vt:lpstr>
      <vt:lpstr>BİLGİ YARIŞMAMIZ</vt:lpstr>
      <vt:lpstr>HAYAT BİLGİSİ</vt:lpstr>
      <vt:lpstr>İsmail okuldan gelince oyun oynadıktan sonra ödevlerini yapar.Ailesi ile birlikte akşam yemeğini yedikten sonra kitabını okur ve vaktinde uyur.  1.   İsmail için aşağıdakilerden hangisi söylenebilir? </vt:lpstr>
      <vt:lpstr>CEVAP.A</vt:lpstr>
      <vt:lpstr>2.Dürüst biri aşağıdakilerden hangisini yapar? </vt:lpstr>
      <vt:lpstr>CEVAP.A</vt:lpstr>
      <vt:lpstr>3.Aşağıdakilerden hangisi nezaket ifadesi değildir? </vt:lpstr>
      <vt:lpstr>CEVAP.C</vt:lpstr>
      <vt:lpstr>4. Yiğit Alp, arkadaşı yere düştüğünde onun yanına giderek ayağa kalkmasına yardım etti.   Sizce bu davranış nasıl adlandırılır?   </vt:lpstr>
      <vt:lpstr>CEVAP.B</vt:lpstr>
      <vt:lpstr>FEN BİLİMLERİ</vt:lpstr>
      <vt:lpstr>Güneş  yeryüzünde bulunan suları ısıtır.Isınan sular………  olarak gök yüzüne yükselir.      1.Tümcesinde boşluk bırakılan yere aşağı-dakilerden hangisi gelmelidir? </vt:lpstr>
      <vt:lpstr>CEVAP.B</vt:lpstr>
      <vt:lpstr>2.Aşağıdakilerden hangisi ses kaynağı değildir?   </vt:lpstr>
      <vt:lpstr>CEVAP.C</vt:lpstr>
      <vt:lpstr>3.Yokuş aşağı yuvarlana top, ağaçtan düşen elma, kaydıraktan kayan çocuk  hangi hareketi yapar? </vt:lpstr>
      <vt:lpstr>CEVAP.B</vt:lpstr>
      <vt:lpstr>4.Aşağıdakilerden hangisinin yaptığı hareket, yavaşlama hareketidir? </vt:lpstr>
      <vt:lpstr>CEVAP.A</vt:lpstr>
      <vt:lpstr>TÜRKÇE</vt:lpstr>
      <vt:lpstr>1.Hangi cümlede  çoğul olan bir sözcük vardır? </vt:lpstr>
      <vt:lpstr>CEVAP.C</vt:lpstr>
      <vt:lpstr>2.Aşağıdaki çocuklardan hangisi duygularını abartarak ifade ediyor? </vt:lpstr>
      <vt:lpstr>CEVAP.B</vt:lpstr>
      <vt:lpstr>3."Annem marketten süt aldı."                                         cümlesinde aşağıdaki sorulardan hangisinin cevabı yoktur? </vt:lpstr>
      <vt:lpstr>CEVAP.A</vt:lpstr>
      <vt:lpstr>"Arkadaşım annesinin hasta olduğunu söyleyince ona ……….…..dedim."   cümlesinde noktalı yere aşağıdakilerden hangisi yazılmalıdır? </vt:lpstr>
      <vt:lpstr>CEVAP.C</vt:lpstr>
      <vt:lpstr>MATEMATİK</vt:lpstr>
      <vt:lpstr>1.Aşağıdakilerden hangisi nokta modeli değildir? </vt:lpstr>
      <vt:lpstr>CEVAP.C</vt:lpstr>
      <vt:lpstr>2.444  sayının  yüzler basamağındaki rakamın basamak değeri  kaçtır?   </vt:lpstr>
      <vt:lpstr>CEVAP.C</vt:lpstr>
      <vt:lpstr>3.İki basamaklı en küçük sayının 48 fazlası kaçtır? </vt:lpstr>
      <vt:lpstr>CEVAP.A</vt:lpstr>
      <vt:lpstr>4.Ağabeyimle her ay bir kez kütüphaneye gidiyoruz.1yılda toplam kaç kez kütüphaneye gitmiş oluruz? </vt:lpstr>
      <vt:lpstr>CEVAP.B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3-G SINIFI</dc:title>
  <dc:creator>user</dc:creator>
  <cp:lastModifiedBy>doğan</cp:lastModifiedBy>
  <cp:revision>9</cp:revision>
  <dcterms:created xsi:type="dcterms:W3CDTF">2015-12-20T12:53:44Z</dcterms:created>
  <dcterms:modified xsi:type="dcterms:W3CDTF">2016-05-06T17:03:22Z</dcterms:modified>
</cp:coreProperties>
</file>