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4" r:id="rId7"/>
    <p:sldId id="265" r:id="rId8"/>
    <p:sldId id="287" r:id="rId9"/>
    <p:sldId id="286" r:id="rId10"/>
    <p:sldId id="285" r:id="rId11"/>
    <p:sldId id="284" r:id="rId12"/>
    <p:sldId id="283" r:id="rId13"/>
    <p:sldId id="282" r:id="rId14"/>
    <p:sldId id="281" r:id="rId15"/>
    <p:sldId id="280" r:id="rId16"/>
    <p:sldId id="279" r:id="rId17"/>
    <p:sldId id="278" r:id="rId18"/>
    <p:sldId id="277" r:id="rId19"/>
    <p:sldId id="276" r:id="rId20"/>
    <p:sldId id="275" r:id="rId21"/>
    <p:sldId id="274" r:id="rId22"/>
    <p:sldId id="273" r:id="rId23"/>
    <p:sldId id="292" r:id="rId24"/>
    <p:sldId id="303" r:id="rId25"/>
    <p:sldId id="302" r:id="rId26"/>
    <p:sldId id="301" r:id="rId27"/>
    <p:sldId id="300" r:id="rId28"/>
    <p:sldId id="299" r:id="rId29"/>
    <p:sldId id="298" r:id="rId30"/>
    <p:sldId id="297" r:id="rId31"/>
    <p:sldId id="296" r:id="rId32"/>
    <p:sldId id="295" r:id="rId33"/>
    <p:sldId id="294" r:id="rId34"/>
    <p:sldId id="293" r:id="rId35"/>
    <p:sldId id="290" r:id="rId36"/>
    <p:sldId id="291" r:id="rId37"/>
    <p:sldId id="289" r:id="rId38"/>
    <p:sldId id="272" r:id="rId39"/>
    <p:sldId id="288" r:id="rId40"/>
    <p:sldId id="270" r:id="rId41"/>
    <p:sldId id="271" r:id="rId42"/>
    <p:sldId id="269" r:id="rId43"/>
    <p:sldId id="266" r:id="rId44"/>
    <p:sldId id="268" r:id="rId45"/>
    <p:sldId id="267" r:id="rId46"/>
    <p:sldId id="263" r:id="rId4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8" autoAdjust="0"/>
    <p:restoredTop sz="94660"/>
  </p:normalViewPr>
  <p:slideViewPr>
    <p:cSldViewPr>
      <p:cViewPr varScale="1">
        <p:scale>
          <a:sx n="74" d="100"/>
          <a:sy n="74" d="100"/>
        </p:scale>
        <p:origin x="13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3BD05-DA7E-43B3-BD19-0F77C86F2550}" type="datetimeFigureOut">
              <a:rPr lang="tr-TR" smtClean="0"/>
              <a:pPr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F06B4-ACFC-4106-9FC3-813DB6F896D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tr-TR" sz="4800" dirty="0" smtClean="0"/>
              <a:t>            3-G SINIFI </a:t>
            </a:r>
            <a:endParaRPr lang="tr-TR" sz="4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tr-TR" sz="5400" b="1" dirty="0" smtClean="0"/>
              <a:t>  BİLGİ YARIŞMASI</a:t>
            </a:r>
            <a:endParaRPr lang="tr-TR" sz="5400" b="1" dirty="0"/>
          </a:p>
        </p:txBody>
      </p:sp>
      <p:pic>
        <p:nvPicPr>
          <p:cNvPr id="5" name="Picture 2" descr="C:\Users\user\Pictures\YERLİ MALI HAFTASI\DSC0176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3418" r="13418"/>
          <a:stretch>
            <a:fillRect/>
          </a:stretch>
        </p:blipFill>
        <p:spPr bwMode="auto">
          <a:xfrm>
            <a:off x="611560" y="612775"/>
            <a:ext cx="8280920" cy="41148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4.Adres bilgilerinde hangisi bulunmaz?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oturduğumuz mahallenin ismi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evimizin rengi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oturduğumuz sokağın adı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 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FEN BİLİMLERİ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1) Maddelerin özelliklerini hangi organlarımızla algılarız?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 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 </a:t>
            </a:r>
            <a:endParaRPr lang="tr-TR" dirty="0" smtClean="0"/>
          </a:p>
          <a:p>
            <a:pPr lvl="0"/>
            <a:r>
              <a:rPr lang="tr-TR" b="1" dirty="0" smtClean="0">
                <a:solidFill>
                  <a:srgbClr val="FF0000"/>
                </a:solidFill>
              </a:rPr>
              <a:t>A)Sindirim organlarımızla 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Solunum  organlarımızla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Duyu organlarımızla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2.Aşağıdakilerden hangileri birbirine benzediği için tadına bakarak ayırt ederiz?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soğan – sarımsak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elma   – portakal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şeker   - tuz</a:t>
            </a:r>
          </a:p>
          <a:p>
            <a:r>
              <a:rPr lang="tr-TR" b="1" dirty="0" smtClean="0"/>
              <a:t> 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3600" b="1" dirty="0" smtClean="0"/>
              <a:t>3</a:t>
            </a:r>
            <a:r>
              <a:rPr lang="tr-TR" sz="3600" b="1" dirty="0" smtClean="0">
                <a:solidFill>
                  <a:srgbClr val="FF0000"/>
                </a:solidFill>
              </a:rPr>
              <a:t>.”Burcu, okuldan eve giderken, yolun karşı-</a:t>
            </a:r>
            <a:r>
              <a:rPr lang="tr-TR" sz="3600" b="1" dirty="0" err="1" smtClean="0">
                <a:solidFill>
                  <a:srgbClr val="FF0000"/>
                </a:solidFill>
              </a:rPr>
              <a:t>sındaki</a:t>
            </a:r>
            <a:r>
              <a:rPr lang="tr-TR" sz="3600" b="1" dirty="0" smtClean="0">
                <a:solidFill>
                  <a:srgbClr val="FF0000"/>
                </a:solidFill>
              </a:rPr>
              <a:t> parkta oynayan arkadaşlarını görün-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 err="1" smtClean="0">
                <a:solidFill>
                  <a:srgbClr val="FF0000"/>
                </a:solidFill>
              </a:rPr>
              <a:t>ce</a:t>
            </a:r>
            <a:r>
              <a:rPr lang="tr-TR" sz="3600" b="1" dirty="0" smtClean="0">
                <a:solidFill>
                  <a:srgbClr val="FF0000"/>
                </a:solidFill>
              </a:rPr>
              <a:t> onlara doğru koşmaya başladı.”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   </a:t>
            </a:r>
            <a:r>
              <a:rPr lang="tr-TR" sz="3600" b="1" i="1" dirty="0" smtClean="0">
                <a:solidFill>
                  <a:srgbClr val="FF0000"/>
                </a:solidFill>
              </a:rPr>
              <a:t>Burcu için hangisi söylenemez?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Dönme hareketi yapmıştır.  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Hızlanma hareketi yapmıştır.  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Yön değiştirme hareketi yapmıştır.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4. Bahçeden  bir havlama sesi geliyordu. Pencereyi açıp baktım. Kapının önünde yavru bir köpek duruyordu. 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Bu olayda hangi duyu organları kullanılmıştır?</a:t>
            </a:r>
            <a:r>
              <a:rPr lang="tr-TR" sz="3200" dirty="0" smtClean="0"/>
              <a:t/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Koklama  - işitme	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işitme      – görme		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Görme    -  dokunma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5400" b="1" dirty="0" smtClean="0"/>
              <a:t>BİLGİ YARIŞMAMIZ</a:t>
            </a:r>
            <a:endParaRPr lang="tr-TR" sz="5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70C0"/>
          </a:solidFill>
        </p:spPr>
        <p:txBody>
          <a:bodyPr/>
          <a:lstStyle/>
          <a:p>
            <a:r>
              <a:rPr lang="tr-TR" b="1" dirty="0" smtClean="0"/>
              <a:t>HAYAT BİLGİSİ : 4 SORU</a:t>
            </a:r>
          </a:p>
          <a:p>
            <a:r>
              <a:rPr lang="tr-TR" b="1" dirty="0" smtClean="0"/>
              <a:t>FEN BİLİMLERİ :4 SORU</a:t>
            </a:r>
          </a:p>
          <a:p>
            <a:r>
              <a:rPr lang="tr-TR" b="1" dirty="0" smtClean="0"/>
              <a:t>TÜRKÇE :4 SORU</a:t>
            </a:r>
          </a:p>
          <a:p>
            <a:r>
              <a:rPr lang="tr-TR" b="1" dirty="0" smtClean="0"/>
              <a:t>MATEMATİK :4   SORU OLMAK  ÜZERE 4 BÖLÜMDEN OLUŞMAKTADIR. EŞİTLİK HALİNDE YEDEK SORULARA GEÇİLECEKTİR.</a:t>
            </a:r>
            <a:endParaRPr lang="tr-TR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TÜRKÇE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1.“Kara” sözcüğü hangi cümlede renk adı olarak kullanılmamıştır?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A) Kara görününce yolcular rahat bir nefes aldı.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Kara gözlü çocuk babasının elini hiç bırakmadı.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Kara kaplı bir kitaptan bana masal okudu.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2.Aşağıdaki cümlelerin hangisinde  soru işareti kullanılmalıdır?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Ödevlerimi çabucak bitirdim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Bu akşam erken yatacağım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Yatarken dişlerini fırçaladın m</a:t>
            </a:r>
            <a:r>
              <a:rPr lang="tr-TR" dirty="0" smtClean="0"/>
              <a:t>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3.Aşağıdaki cümlelerin hangisinde ‘’çalmak’’ sözcüğü farklı anlamda kullanılmıştır?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</a:rPr>
              <a:t>A) Okulda saz çalmayı öğreniyoruz.      </a:t>
            </a:r>
          </a:p>
          <a:p>
            <a:r>
              <a:rPr lang="tr-TR" i="1" dirty="0" smtClean="0">
                <a:solidFill>
                  <a:srgbClr val="FF0000"/>
                </a:solidFill>
              </a:rPr>
              <a:t>B) Komşumuzun arabasını çalan hırsız yakalandı.           </a:t>
            </a:r>
          </a:p>
          <a:p>
            <a:r>
              <a:rPr lang="tr-TR" i="1" dirty="0" smtClean="0">
                <a:solidFill>
                  <a:srgbClr val="FF0000"/>
                </a:solidFill>
              </a:rPr>
              <a:t>C) Babam,hem kaval hem de flüt çalıyor.</a:t>
            </a:r>
          </a:p>
          <a:p>
            <a:endParaRPr lang="tr-TR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4. Hangi cümlede sebep-sonuç ilişkisi </a:t>
            </a:r>
            <a:r>
              <a:rPr lang="tr-TR" b="1" i="1" dirty="0" smtClean="0">
                <a:solidFill>
                  <a:srgbClr val="FF0000"/>
                </a:solidFill>
              </a:rPr>
              <a:t>yoktur</a:t>
            </a:r>
            <a:r>
              <a:rPr lang="tr-TR" b="1" dirty="0" smtClean="0">
                <a:solidFill>
                  <a:srgbClr val="FF0000"/>
                </a:solidFill>
              </a:rPr>
              <a:t>?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Ödevini yapmadığı için pişman oldu.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Havalar soğuyunca hastalıklar arttı.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Annem bu gece bize kek yapacak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362274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tr-TR" sz="9600" b="1" dirty="0" smtClean="0">
                <a:solidFill>
                  <a:srgbClr val="FF0000"/>
                </a:solidFill>
              </a:rPr>
              <a:t>HAYAT BİLGİSİ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MATEMATİK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1.Rakamları birbirinden farklı üç basamaklı en küçük tek sayı kaçtır?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A)101              B) 102             C) 103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2. “1, 4 , 0”   rakamları ile yazılabilecek üç basamaklı en büyük ve en küçük doğal sayıların toplamı kaçtır?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505	      B) 514	      C) 550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3.Aşağıdaki sayılardan hangisinin </a:t>
            </a:r>
            <a:r>
              <a:rPr lang="tr-TR" b="1" i="1" dirty="0" smtClean="0">
                <a:solidFill>
                  <a:srgbClr val="FF0000"/>
                </a:solidFill>
              </a:rPr>
              <a:t>onlar basamağındaki rakam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en büyüktür?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A. 268	          B. 954            C. 370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sz="4000" b="1" dirty="0" smtClean="0">
                <a:solidFill>
                  <a:srgbClr val="FF0000"/>
                </a:solidFill>
              </a:rPr>
              <a:t>4. Benim 6 yüzüm vardır. 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2 yüzüm karesel bölgeden, 4 yüzüm ise dikdörtgensel bölgeden oluşmuştur.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i="1" dirty="0" smtClean="0">
                <a:solidFill>
                  <a:srgbClr val="FF0000"/>
                </a:solidFill>
              </a:rPr>
              <a:t>Buna göre ben hangi geometrik şekilim?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A) silindir       B) koni      C) kare prizma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CEVAP.C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YEDEK SORULAR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1.Acil telefonlar hangi durumlarda aranır?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 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>
            <a:normAutofit fontScale="77500" lnSpcReduction="20000"/>
          </a:bodyPr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A- Arkadaşımızı şikayet edeceğimiz zaman.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B- Yangın hastalık gibi tehlikeli durumlarda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C-  Canımızın istediği zaman.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 </a:t>
            </a:r>
          </a:p>
          <a:p>
            <a:endParaRPr lang="tr-TR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1. Radyoyu kim icat etmiştir?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dirty="0" smtClean="0"/>
              <a:t>A) EDİSON</a:t>
            </a:r>
          </a:p>
          <a:p>
            <a:r>
              <a:rPr lang="tr-TR" dirty="0" smtClean="0"/>
              <a:t>B) GRAHAM BELL</a:t>
            </a:r>
          </a:p>
          <a:p>
            <a:r>
              <a:rPr lang="tr-TR" dirty="0" smtClean="0"/>
              <a:t>C) MARCONİ</a:t>
            </a:r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CEVAP. C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  <a:solidFill>
            <a:srgbClr val="0070C0"/>
          </a:solidFill>
        </p:spPr>
        <p:txBody>
          <a:bodyPr/>
          <a:lstStyle/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220072" y="630932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CEVAP.B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>
                <a:solidFill>
                  <a:srgbClr val="FF0000"/>
                </a:solidFill>
              </a:rPr>
              <a:t>2. 3-G sınıfı başkanlık seçiminde yapılan davranışlardan hangisi demokratik değildir?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  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Başkanın öğretmen tarafından belirlenmesi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Adayların kendini tanıtması ve oy istemesi.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Öğrencilerin oy vermesi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3.Bütün milletlerin bir milli marşları vardır.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Bizim milli marşımız .................. dır. Cümlesinde boşluğa ne yazılmalıdır?</a:t>
            </a:r>
            <a:br>
              <a:rPr lang="tr-TR" b="1" dirty="0" smtClean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A) İstiklal Marşı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B) Andımız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C) Gençlik Marşı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CEVAP.A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  <a:solidFill>
            <a:srgbClr val="00B0F0"/>
          </a:solidFill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458</Words>
  <Application>Microsoft Office PowerPoint</Application>
  <PresentationFormat>Ekran Gösterisi (4:3)</PresentationFormat>
  <Paragraphs>94</Paragraphs>
  <Slides>46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46</vt:i4>
      </vt:variant>
    </vt:vector>
  </HeadingPairs>
  <TitlesOfParts>
    <vt:vector size="49" baseType="lpstr">
      <vt:lpstr>Arial</vt:lpstr>
      <vt:lpstr>Calibri</vt:lpstr>
      <vt:lpstr>Ofis Teması</vt:lpstr>
      <vt:lpstr>            3-G SINIFI </vt:lpstr>
      <vt:lpstr>BİLGİ YARIŞMAMIZ</vt:lpstr>
      <vt:lpstr>HAYAT BİLGİSİ</vt:lpstr>
      <vt:lpstr>1.Acil telefonlar hangi durumlarda aranır?    </vt:lpstr>
      <vt:lpstr>CEVAP.B</vt:lpstr>
      <vt:lpstr> 2. 3-G sınıfı başkanlık seçiminde yapılan davranışlardan hangisi demokratik değildir?     </vt:lpstr>
      <vt:lpstr>CEVAP.A</vt:lpstr>
      <vt:lpstr>3.Bütün milletlerin bir milli marşları vardır.  Bizim milli marşımız .................. dır. Cümlesinde boşluğa ne yazılmalıdır? </vt:lpstr>
      <vt:lpstr>CEVAP.A</vt:lpstr>
      <vt:lpstr>4.Adres bilgilerinde hangisi bulunmaz? </vt:lpstr>
      <vt:lpstr>CEVAP.B</vt:lpstr>
      <vt:lpstr>FEN BİLİMLERİ</vt:lpstr>
      <vt:lpstr>1) Maddelerin özelliklerini hangi organlarımızla algılarız?   </vt:lpstr>
      <vt:lpstr>CEVAP.C</vt:lpstr>
      <vt:lpstr>2.Aşağıdakilerden hangileri birbirine benzediği için tadına bakarak ayırt ederiz?</vt:lpstr>
      <vt:lpstr>CEVAP.C</vt:lpstr>
      <vt:lpstr>3.”Burcu, okuldan eve giderken, yolun karşı-sındaki parkta oynayan arkadaşlarını görün- ce onlara doğru koşmaya başladı.”    Burcu için hangisi söylenemez? </vt:lpstr>
      <vt:lpstr>CEVAP.A</vt:lpstr>
      <vt:lpstr>4. Bahçeden  bir havlama sesi geliyordu. Pencereyi açıp baktım. Kapının önünde yavru bir köpek duruyordu.  Bu olayda hangi duyu organları kullanılmıştır? </vt:lpstr>
      <vt:lpstr>CEVAP.B</vt:lpstr>
      <vt:lpstr>TÜRKÇE</vt:lpstr>
      <vt:lpstr>1.“Kara” sözcüğü hangi cümlede renk adı olarak kullanılmamıştır?</vt:lpstr>
      <vt:lpstr>CEVAP.A</vt:lpstr>
      <vt:lpstr>2.Aşağıdaki cümlelerin hangisinde  soru işareti kullanılmalıdır?</vt:lpstr>
      <vt:lpstr>CEVAP.C</vt:lpstr>
      <vt:lpstr>3.Aşağıdaki cümlelerin hangisinde ‘’çalmak’’ sözcüğü farklı anlamda kullanılmıştır? </vt:lpstr>
      <vt:lpstr>CEVAP.B</vt:lpstr>
      <vt:lpstr>4. Hangi cümlede sebep-sonuç ilişkisi yoktur? </vt:lpstr>
      <vt:lpstr>CEVAP.C</vt:lpstr>
      <vt:lpstr>MATEMATİK</vt:lpstr>
      <vt:lpstr>1.Rakamları birbirinden farklı üç basamaklı en küçük tek sayı kaçtır? </vt:lpstr>
      <vt:lpstr>CEVAP.C</vt:lpstr>
      <vt:lpstr>2. “1, 4 , 0”   rakamları ile yazılabilecek üç basamaklı en büyük ve en küçük doğal sayıların toplamı kaçtır? </vt:lpstr>
      <vt:lpstr>CEVAP.B</vt:lpstr>
      <vt:lpstr>3.Aşağıdaki sayılardan hangisinin onlar basamağındaki rakam  en büyüktür? </vt:lpstr>
      <vt:lpstr>CEVAP.C</vt:lpstr>
      <vt:lpstr>4. Benim 6 yüzüm vardır.  2 yüzüm karesel bölgeden, 4 yüzüm ise dikdörtgensel bölgeden oluşmuştur. Buna göre ben hangi geometrik şekilim? </vt:lpstr>
      <vt:lpstr>CEVAP.C</vt:lpstr>
      <vt:lpstr>YEDEK SORULAR</vt:lpstr>
      <vt:lpstr>1. Radyoyu kim icat etmiştir? </vt:lpstr>
      <vt:lpstr>CEVAP. C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user</dc:creator>
  <cp:keywords>www.sorubak.com</cp:keywords>
  <cp:lastModifiedBy>doğan</cp:lastModifiedBy>
  <cp:revision>16</cp:revision>
  <dcterms:created xsi:type="dcterms:W3CDTF">2015-12-20T12:53:44Z</dcterms:created>
  <dcterms:modified xsi:type="dcterms:W3CDTF">2016-04-20T20:59:49Z</dcterms:modified>
</cp:coreProperties>
</file>