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8" r:id="rId2"/>
    <p:sldId id="259" r:id="rId3"/>
    <p:sldId id="260" r:id="rId4"/>
    <p:sldId id="261" r:id="rId5"/>
    <p:sldId id="262" r:id="rId6"/>
    <p:sldId id="264" r:id="rId7"/>
    <p:sldId id="265" r:id="rId8"/>
    <p:sldId id="287" r:id="rId9"/>
    <p:sldId id="286" r:id="rId10"/>
    <p:sldId id="285" r:id="rId11"/>
    <p:sldId id="284" r:id="rId12"/>
    <p:sldId id="283" r:id="rId13"/>
    <p:sldId id="282" r:id="rId14"/>
    <p:sldId id="281" r:id="rId15"/>
    <p:sldId id="280" r:id="rId16"/>
    <p:sldId id="279" r:id="rId17"/>
    <p:sldId id="278" r:id="rId18"/>
    <p:sldId id="277" r:id="rId19"/>
    <p:sldId id="276" r:id="rId20"/>
    <p:sldId id="275" r:id="rId21"/>
    <p:sldId id="274" r:id="rId22"/>
    <p:sldId id="273" r:id="rId23"/>
    <p:sldId id="272" r:id="rId24"/>
    <p:sldId id="270" r:id="rId25"/>
    <p:sldId id="271" r:id="rId26"/>
    <p:sldId id="269" r:id="rId27"/>
    <p:sldId id="266" r:id="rId28"/>
    <p:sldId id="268" r:id="rId29"/>
    <p:sldId id="267" r:id="rId30"/>
    <p:sldId id="303" r:id="rId31"/>
    <p:sldId id="302" r:id="rId32"/>
    <p:sldId id="301" r:id="rId33"/>
    <p:sldId id="300" r:id="rId34"/>
    <p:sldId id="299" r:id="rId35"/>
    <p:sldId id="298" r:id="rId36"/>
    <p:sldId id="297" r:id="rId37"/>
    <p:sldId id="296" r:id="rId38"/>
    <p:sldId id="295" r:id="rId39"/>
    <p:sldId id="294" r:id="rId40"/>
    <p:sldId id="292" r:id="rId41"/>
    <p:sldId id="293" r:id="rId42"/>
    <p:sldId id="291" r:id="rId43"/>
    <p:sldId id="290" r:id="rId44"/>
    <p:sldId id="263" r:id="rId45"/>
    <p:sldId id="289" r:id="rId46"/>
    <p:sldId id="288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7" autoAdjust="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5DB0B-719A-4DDA-8F78-54361B284165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74A18A-EC2F-4216-B7CF-7919D9A766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9034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4A18A-EC2F-4216-B7CF-7919D9A76656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0600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4A18A-EC2F-4216-B7CF-7919D9A76656}" type="slidenum">
              <a:rPr lang="tr-TR" smtClean="0"/>
              <a:t>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5448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Autofit/>
          </a:bodyPr>
          <a:lstStyle/>
          <a:p>
            <a:r>
              <a:rPr lang="tr-TR" sz="4800" dirty="0" smtClean="0"/>
              <a:t>            3-G SINIFI </a:t>
            </a:r>
            <a:endParaRPr lang="tr-TR" sz="480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solidFill>
            <a:srgbClr val="00B0F0"/>
          </a:solidFill>
        </p:spPr>
        <p:txBody>
          <a:bodyPr>
            <a:noAutofit/>
          </a:bodyPr>
          <a:lstStyle/>
          <a:p>
            <a:r>
              <a:rPr lang="tr-TR" sz="5400" b="1" dirty="0" smtClean="0"/>
              <a:t>  BİLGİ YARIŞMASI</a:t>
            </a:r>
            <a:endParaRPr lang="tr-TR" sz="5400" b="1" dirty="0"/>
          </a:p>
        </p:txBody>
      </p:sp>
      <p:pic>
        <p:nvPicPr>
          <p:cNvPr id="5" name="Picture 2" descr="C:\Users\user\Pictures\YERLİ MALI HAFTASI\DSC017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3418" r="13418"/>
          <a:stretch>
            <a:fillRect/>
          </a:stretch>
        </p:blipFill>
        <p:spPr bwMode="auto">
          <a:xfrm>
            <a:off x="611560" y="612775"/>
            <a:ext cx="8280920" cy="4114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i="1" dirty="0" smtClean="0"/>
              <a:t>4.Kişisel bakımımızı</a:t>
            </a:r>
            <a:r>
              <a:rPr lang="tr-TR" dirty="0" smtClean="0"/>
              <a:t> ihmal ettiğimizde ne gibi sorunlarla karşılaşırız?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pPr lvl="0"/>
            <a:r>
              <a:rPr lang="tr-TR" dirty="0" smtClean="0"/>
              <a:t>A)Oyun oynayamayız</a:t>
            </a:r>
          </a:p>
          <a:p>
            <a:pPr lvl="0"/>
            <a:r>
              <a:rPr lang="tr-TR" dirty="0" smtClean="0"/>
              <a:t>B) Hastalanabiliriz</a:t>
            </a:r>
          </a:p>
          <a:p>
            <a:pPr lvl="0"/>
            <a:r>
              <a:rPr lang="tr-TR" dirty="0" smtClean="0"/>
              <a:t>C )Televizyon izleyemeyiz.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CEVAP.B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FEN BİLİMLERİ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1.Aşağıdakilerden hangisi </a:t>
            </a:r>
            <a:r>
              <a:rPr lang="tr-TR" b="1" dirty="0" smtClean="0"/>
              <a:t>hızlanan harekettir</a:t>
            </a:r>
            <a:r>
              <a:rPr lang="tr-TR" dirty="0" smtClean="0"/>
              <a:t>?</a:t>
            </a:r>
            <a:br>
              <a:rPr lang="tr-TR" dirty="0" smtClean="0"/>
            </a:br>
            <a:r>
              <a:rPr lang="tr-TR" dirty="0" smtClean="0"/>
              <a:t> 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/>
              <a:t>A)</a:t>
            </a:r>
            <a:r>
              <a:rPr lang="tr-TR" dirty="0" smtClean="0"/>
              <a:t> Yokuştan aşağı yuvarlanan tekerlek</a:t>
            </a:r>
          </a:p>
          <a:p>
            <a:r>
              <a:rPr lang="tr-TR" b="1" dirty="0" smtClean="0"/>
              <a:t>B)</a:t>
            </a:r>
            <a:r>
              <a:rPr lang="tr-TR" dirty="0" smtClean="0"/>
              <a:t>Koşarken yürümeye başlayan sporcu</a:t>
            </a:r>
          </a:p>
          <a:p>
            <a:r>
              <a:rPr lang="tr-TR" b="1" dirty="0" smtClean="0"/>
              <a:t>C)</a:t>
            </a:r>
            <a:r>
              <a:rPr lang="tr-TR" dirty="0" smtClean="0"/>
              <a:t>Durağa yaklaşan otobüs</a:t>
            </a:r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CEVAP.A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>2.Işık ,kalem ,ses ,silgi , makas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i="1" dirty="0" smtClean="0"/>
              <a:t>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i="1" dirty="0" smtClean="0"/>
              <a:t>Yukarıdakilerden kaç tanesi madde </a:t>
            </a:r>
            <a:r>
              <a:rPr lang="tr-TR" b="1" i="1" dirty="0" smtClean="0"/>
              <a:t>değildir</a:t>
            </a:r>
            <a:r>
              <a:rPr lang="tr-TR" i="1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/>
              <a:t>       A)3                   B) 5             C) 2</a:t>
            </a:r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CEVAP.C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/>
              <a:t>3.Hangi haldeki maddeler içine konulduğu kabın şeklini alır?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/>
              <a:t>A)</a:t>
            </a:r>
            <a:r>
              <a:rPr lang="tr-TR" dirty="0" smtClean="0"/>
              <a:t> katı haldeki maddeler	</a:t>
            </a:r>
          </a:p>
          <a:p>
            <a:r>
              <a:rPr lang="tr-TR" b="1" dirty="0" smtClean="0"/>
              <a:t>B)</a:t>
            </a:r>
            <a:r>
              <a:rPr lang="tr-TR" dirty="0" smtClean="0"/>
              <a:t> sıvı haldeki maddeler</a:t>
            </a:r>
          </a:p>
          <a:p>
            <a:r>
              <a:rPr lang="tr-TR" b="1" dirty="0" smtClean="0"/>
              <a:t>C)</a:t>
            </a:r>
            <a:r>
              <a:rPr lang="tr-TR" dirty="0" smtClean="0"/>
              <a:t> gaz haldeki maddeler</a:t>
            </a:r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CEVAP.B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85293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4.Çevremizde neler olup bittiğini duyu organlarımızla anlarız. </a:t>
            </a:r>
            <a:br>
              <a:rPr lang="tr-TR" dirty="0" smtClean="0"/>
            </a:br>
            <a:r>
              <a:rPr lang="tr-TR" i="1" dirty="0" smtClean="0"/>
              <a:t>      Buna göre aşağıdaki eşleştirme </a:t>
            </a:r>
            <a:r>
              <a:rPr lang="tr-TR" i="1" dirty="0" err="1" smtClean="0"/>
              <a:t>lerden</a:t>
            </a:r>
            <a:r>
              <a:rPr lang="tr-TR" i="1" dirty="0" smtClean="0"/>
              <a:t> hangisi </a:t>
            </a:r>
            <a:r>
              <a:rPr lang="tr-TR" b="1" i="1" dirty="0" smtClean="0"/>
              <a:t>yanlıştır</a:t>
            </a:r>
            <a:r>
              <a:rPr lang="tr-TR" i="1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/>
              <a:t>A) </a:t>
            </a:r>
            <a:r>
              <a:rPr lang="tr-TR" dirty="0" smtClean="0"/>
              <a:t>Görme duyu organı            Göz      </a:t>
            </a:r>
          </a:p>
          <a:p>
            <a:r>
              <a:rPr lang="tr-TR" b="1" dirty="0" smtClean="0"/>
              <a:t>B)</a:t>
            </a:r>
            <a:r>
              <a:rPr lang="tr-TR" dirty="0" smtClean="0"/>
              <a:t> Dokunma duyu organı           El     </a:t>
            </a:r>
          </a:p>
          <a:p>
            <a:r>
              <a:rPr lang="tr-TR" b="1" dirty="0" smtClean="0"/>
              <a:t>C)</a:t>
            </a:r>
            <a:r>
              <a:rPr lang="tr-TR" dirty="0" smtClean="0"/>
              <a:t> İşitme duyu organı           Kulak 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5400" b="1" dirty="0" smtClean="0"/>
              <a:t>BİLGİ YARIŞMAMIZ</a:t>
            </a:r>
            <a:endParaRPr lang="tr-TR" sz="54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rgbClr val="0070C0"/>
          </a:solidFill>
        </p:spPr>
        <p:txBody>
          <a:bodyPr/>
          <a:lstStyle/>
          <a:p>
            <a:r>
              <a:rPr lang="tr-TR" b="1" dirty="0" smtClean="0"/>
              <a:t>HAYAT BİLGİSİ : 4 SORU</a:t>
            </a:r>
          </a:p>
          <a:p>
            <a:r>
              <a:rPr lang="tr-TR" b="1" dirty="0" smtClean="0"/>
              <a:t>FEN BİLİMLERİ :4 SORU</a:t>
            </a:r>
          </a:p>
          <a:p>
            <a:r>
              <a:rPr lang="tr-TR" b="1" dirty="0" smtClean="0"/>
              <a:t>TÜRKÇE :4 SORU</a:t>
            </a:r>
          </a:p>
          <a:p>
            <a:r>
              <a:rPr lang="tr-TR" b="1" dirty="0" smtClean="0"/>
              <a:t>MATEMATİK :4   SORU OLMAK  ÜZERE 4 BÖLÜMDEN OLUŞMAKTADIR. EŞİTLİK HALİNDE YEDEK SORULARA GEÇİLECEKTİR.</a:t>
            </a:r>
            <a:endParaRPr lang="tr-TR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CEVAP.B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TÜRKÇE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sz="4000" b="1" dirty="0" smtClean="0"/>
              <a:t>“Motosiklet </a:t>
            </a:r>
            <a:r>
              <a:rPr lang="tr-TR" sz="4000" b="1" u="sng" dirty="0" smtClean="0"/>
              <a:t>arızalanırsa</a:t>
            </a:r>
            <a:r>
              <a:rPr lang="tr-TR" sz="4000" b="1" dirty="0" smtClean="0"/>
              <a:t> sinyalleri yakınız. </a:t>
            </a:r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sz="4000" dirty="0" smtClean="0"/>
              <a:t>1.Yukarıdaki</a:t>
            </a:r>
            <a:r>
              <a:rPr lang="tr-TR" sz="4000" b="1" dirty="0" smtClean="0"/>
              <a:t> </a:t>
            </a:r>
            <a:r>
              <a:rPr lang="tr-TR" sz="4000" dirty="0" smtClean="0"/>
              <a:t>tümcede altı çizili sözcüğün yerine hangisini kullanabiliriz</a:t>
            </a:r>
            <a:r>
              <a:rPr lang="tr-TR" dirty="0" smtClean="0"/>
              <a:t>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/>
              <a:t>A)</a:t>
            </a:r>
            <a:r>
              <a:rPr lang="tr-TR" dirty="0" smtClean="0"/>
              <a:t> bozulursa    </a:t>
            </a:r>
            <a:r>
              <a:rPr lang="tr-TR" b="1" dirty="0" smtClean="0"/>
              <a:t>           </a:t>
            </a:r>
            <a:endParaRPr lang="tr-TR" dirty="0" smtClean="0"/>
          </a:p>
          <a:p>
            <a:r>
              <a:rPr lang="tr-TR" b="1" dirty="0" smtClean="0"/>
              <a:t>B)</a:t>
            </a:r>
            <a:r>
              <a:rPr lang="tr-TR" dirty="0" smtClean="0"/>
              <a:t> yanarsa</a:t>
            </a:r>
            <a:r>
              <a:rPr lang="tr-TR" b="1" dirty="0" smtClean="0"/>
              <a:t>        </a:t>
            </a:r>
            <a:endParaRPr lang="tr-TR" dirty="0" smtClean="0"/>
          </a:p>
          <a:p>
            <a:r>
              <a:rPr lang="tr-TR" b="1" dirty="0" smtClean="0"/>
              <a:t>C) </a:t>
            </a:r>
            <a:r>
              <a:rPr lang="tr-TR" dirty="0" smtClean="0"/>
              <a:t>durursa</a:t>
            </a:r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CEVAP.A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>“ bize –öğretmen–yeni–geldi </a:t>
            </a:r>
            <a:r>
              <a:rPr lang="tr-TR" dirty="0" smtClean="0"/>
              <a:t>    </a:t>
            </a:r>
            <a:br>
              <a:rPr lang="tr-TR" dirty="0" smtClean="0"/>
            </a:br>
            <a:r>
              <a:rPr lang="tr-TR" dirty="0" smtClean="0"/>
              <a:t>2.</a:t>
            </a:r>
            <a:r>
              <a:rPr lang="tr-TR" i="1" dirty="0" smtClean="0"/>
              <a:t> Yukarıdaki sözcüklerden </a:t>
            </a:r>
            <a:r>
              <a:rPr lang="tr-TR" b="1" i="1" dirty="0" smtClean="0"/>
              <a:t>anlamlı ve kurallı </a:t>
            </a:r>
            <a:r>
              <a:rPr lang="tr-TR" i="1" dirty="0" smtClean="0"/>
              <a:t>bir cümle kuracak olursak, aşağıdakilerden hangisi gibi olur?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/>
              <a:t>A)</a:t>
            </a:r>
            <a:r>
              <a:rPr lang="tr-TR" dirty="0" smtClean="0"/>
              <a:t> Öğretmen geldi yeni bize.</a:t>
            </a:r>
          </a:p>
          <a:p>
            <a:r>
              <a:rPr lang="tr-TR" b="1" dirty="0" smtClean="0"/>
              <a:t>B) </a:t>
            </a:r>
            <a:r>
              <a:rPr lang="tr-TR" dirty="0" smtClean="0"/>
              <a:t>Yeni bize geldi öğretmen.</a:t>
            </a:r>
            <a:r>
              <a:rPr lang="tr-TR" b="1" dirty="0" smtClean="0"/>
              <a:t> </a:t>
            </a:r>
            <a:endParaRPr lang="tr-TR" dirty="0" smtClean="0"/>
          </a:p>
          <a:p>
            <a:r>
              <a:rPr lang="tr-TR" b="1" dirty="0" smtClean="0"/>
              <a:t>C) </a:t>
            </a:r>
            <a:r>
              <a:rPr lang="tr-TR" dirty="0" smtClean="0"/>
              <a:t>Bize,yeni öğretmen geldi.</a:t>
            </a:r>
            <a:r>
              <a:rPr lang="tr-TR" b="1" dirty="0" smtClean="0"/>
              <a:t> 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CEVAP.C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3.Aşağıdaki cümlelerin hangisinde </a:t>
            </a:r>
            <a:r>
              <a:rPr lang="tr-TR" b="1" dirty="0" smtClean="0"/>
              <a:t>hayal ürünü </a:t>
            </a:r>
            <a:r>
              <a:rPr lang="tr-TR" dirty="0" smtClean="0"/>
              <a:t>bir anlatım vardır?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/>
              <a:t>A) </a:t>
            </a:r>
            <a:r>
              <a:rPr lang="tr-TR" dirty="0" smtClean="0"/>
              <a:t>İnsanlar, gemiye binip karşı kıyıya geçti.</a:t>
            </a:r>
          </a:p>
          <a:p>
            <a:r>
              <a:rPr lang="tr-TR" b="1" dirty="0" smtClean="0"/>
              <a:t>B) </a:t>
            </a:r>
            <a:r>
              <a:rPr lang="tr-TR" dirty="0" smtClean="0"/>
              <a:t>Çocuk, balığın sırtına bindi ve karşı kıyıya geçti.</a:t>
            </a:r>
          </a:p>
          <a:p>
            <a:r>
              <a:rPr lang="tr-TR" b="1" dirty="0" smtClean="0"/>
              <a:t>C) </a:t>
            </a:r>
            <a:r>
              <a:rPr lang="tr-TR" dirty="0" smtClean="0"/>
              <a:t>Otomobiliyle,sahilde gezmeyi severdi.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4.Aşağıdaki cümlelerin hangisinde</a:t>
            </a:r>
            <a:r>
              <a:rPr lang="tr-TR" b="1" dirty="0" smtClean="0"/>
              <a:t> “yedi” </a:t>
            </a:r>
            <a:r>
              <a:rPr lang="tr-TR" dirty="0" smtClean="0"/>
              <a:t>kelimesi diğerlerinden</a:t>
            </a:r>
            <a:r>
              <a:rPr lang="tr-TR" b="1" dirty="0" smtClean="0"/>
              <a:t> farklı </a:t>
            </a:r>
            <a:r>
              <a:rPr lang="tr-TR" dirty="0" smtClean="0"/>
              <a:t>bir anlamda kullanılmıştır?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/>
              <a:t>A)</a:t>
            </a:r>
            <a:r>
              <a:rPr lang="tr-TR" dirty="0" smtClean="0"/>
              <a:t>3-G sınıfında yedi kız öğrenci var</a:t>
            </a:r>
          </a:p>
          <a:p>
            <a:r>
              <a:rPr lang="tr-TR" b="1" dirty="0" smtClean="0"/>
              <a:t>B)  </a:t>
            </a:r>
            <a:r>
              <a:rPr lang="tr-TR" dirty="0" smtClean="0"/>
              <a:t>Merve yemeğini yedi.</a:t>
            </a:r>
          </a:p>
          <a:p>
            <a:r>
              <a:rPr lang="tr-TR" b="1" dirty="0" smtClean="0"/>
              <a:t>C)  </a:t>
            </a:r>
            <a:r>
              <a:rPr lang="tr-TR" dirty="0" smtClean="0"/>
              <a:t>Kedi yakaladığı fareyi yedi mi?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CEVAP.A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MATEMATİK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2362274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9600" b="1" dirty="0" smtClean="0">
                <a:solidFill>
                  <a:srgbClr val="FF0000"/>
                </a:solidFill>
              </a:rPr>
              <a:t>HAYAT BİLGİSİ</a:t>
            </a:r>
            <a:endParaRPr lang="tr-TR" sz="96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/>
              <a:t>1. 543</a:t>
            </a:r>
            <a:r>
              <a:rPr lang="tr-TR" dirty="0" smtClean="0"/>
              <a:t>  sayısı ile </a:t>
            </a:r>
            <a:r>
              <a:rPr lang="tr-TR" b="1" dirty="0" smtClean="0"/>
              <a:t>123</a:t>
            </a:r>
            <a:r>
              <a:rPr lang="tr-TR" dirty="0" smtClean="0"/>
              <a:t>  sayısının </a:t>
            </a:r>
            <a:r>
              <a:rPr lang="tr-TR" b="1" dirty="0" smtClean="0"/>
              <a:t>onlar basamaklarındaki</a:t>
            </a:r>
            <a:r>
              <a:rPr lang="tr-TR" dirty="0" smtClean="0"/>
              <a:t> rakamların  </a:t>
            </a:r>
            <a:r>
              <a:rPr lang="tr-TR" b="1" dirty="0" smtClean="0"/>
              <a:t>basamak değerleri toplamı </a:t>
            </a:r>
            <a:r>
              <a:rPr lang="tr-TR" dirty="0" smtClean="0"/>
              <a:t>kaçtır 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/>
              <a:t>A) 60                         B) 6                    C) 600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CEVAP.A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3600" b="1" dirty="0" smtClean="0"/>
              <a:t>2.)    439   sayısının yüzler basamağındaki rakam  ile onlar basamağındaki rakamın yerleri değiştirilirse yeni sayı kaç olur?</a:t>
            </a:r>
            <a:br>
              <a:rPr lang="tr-TR" sz="3600" b="1" dirty="0" smtClean="0"/>
            </a:br>
            <a:endParaRPr lang="tr-TR" sz="3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/>
              <a:t>A- 394                      B- 349                  C- 934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CEVAP.B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>3.925, 516, 804, 312, 105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Yukarıdaki sayılar hangi seçenekte</a:t>
            </a:r>
            <a:r>
              <a:rPr lang="tr-TR" b="1" dirty="0" smtClean="0"/>
              <a:t>  küçükten büyüğe </a:t>
            </a:r>
            <a:r>
              <a:rPr lang="tr-TR" dirty="0" smtClean="0"/>
              <a:t>doğru olarak dizilmiştir?</a:t>
            </a:r>
            <a:br>
              <a:rPr lang="tr-TR" dirty="0" smtClean="0"/>
            </a:br>
            <a:r>
              <a:rPr lang="tr-TR" b="1" dirty="0" smtClean="0"/>
              <a:t> 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/>
              <a:t>A) </a:t>
            </a:r>
            <a:r>
              <a:rPr lang="tr-TR" dirty="0" smtClean="0"/>
              <a:t>925 &gt; 516 &gt; 804 &gt; 312 &gt; 105</a:t>
            </a:r>
          </a:p>
          <a:p>
            <a:r>
              <a:rPr lang="tr-TR" b="1" dirty="0" smtClean="0"/>
              <a:t>B)</a:t>
            </a:r>
            <a:r>
              <a:rPr lang="tr-TR" dirty="0" smtClean="0"/>
              <a:t> 105 &lt; 312 &lt; 516 &lt; 804 &lt; 925</a:t>
            </a:r>
          </a:p>
          <a:p>
            <a:r>
              <a:rPr lang="tr-TR" b="1" dirty="0" smtClean="0"/>
              <a:t>C)</a:t>
            </a:r>
            <a:r>
              <a:rPr lang="tr-TR" dirty="0" smtClean="0"/>
              <a:t> 105 &lt; 516 &lt; 804 &lt; 312 &lt; 925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CEVAP.B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/>
              <a:t>4. 4 , 1 ve 5 rakamlarıyla yazılabilecek </a:t>
            </a:r>
            <a:r>
              <a:rPr lang="tr-TR" b="1" i="1" dirty="0" smtClean="0"/>
              <a:t>en büyük üç basamaklı </a:t>
            </a:r>
            <a:r>
              <a:rPr lang="tr-TR" b="1" i="1" u="sng" dirty="0" smtClean="0"/>
              <a:t>çift sayı</a:t>
            </a:r>
            <a:r>
              <a:rPr lang="tr-TR" b="1" dirty="0" smtClean="0"/>
              <a:t> kaçtır?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/>
              <a:t>A) 341                            B) 541		C) 514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smtClean="0"/>
              <a:t>CEVAP.C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1.Alışverişlerde hangisini</a:t>
            </a:r>
            <a:r>
              <a:rPr lang="tr-TR" b="1" dirty="0" smtClean="0"/>
              <a:t> </a:t>
            </a:r>
            <a:r>
              <a:rPr lang="tr-TR" dirty="0" smtClean="0"/>
              <a:t>yapmak</a:t>
            </a:r>
            <a:r>
              <a:rPr lang="tr-TR" b="1" u="sng" dirty="0" smtClean="0"/>
              <a:t> </a:t>
            </a:r>
            <a:r>
              <a:rPr lang="tr-TR" b="1" dirty="0" smtClean="0"/>
              <a:t>yanlıştır?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>
            <a:normAutofit fontScale="85000" lnSpcReduction="20000"/>
          </a:bodyPr>
          <a:lstStyle/>
          <a:p>
            <a:r>
              <a:rPr lang="tr-TR" sz="4400" b="1" dirty="0" smtClean="0"/>
              <a:t>A) </a:t>
            </a:r>
            <a:r>
              <a:rPr lang="tr-TR" sz="4400" dirty="0" smtClean="0"/>
              <a:t>Malın üretim ve son kullanım tarihine bakmalıyız.</a:t>
            </a:r>
          </a:p>
          <a:p>
            <a:r>
              <a:rPr lang="tr-TR" sz="4400" b="1" dirty="0" smtClean="0"/>
              <a:t>B)</a:t>
            </a:r>
            <a:r>
              <a:rPr lang="tr-TR" sz="4400" dirty="0" smtClean="0"/>
              <a:t>  TSE belgesi olmayan ürünleri almalıyız.</a:t>
            </a:r>
          </a:p>
          <a:p>
            <a:r>
              <a:rPr lang="tr-TR" sz="4400" b="1" dirty="0" smtClean="0"/>
              <a:t>C)</a:t>
            </a:r>
            <a:r>
              <a:rPr lang="tr-TR" sz="4400" dirty="0" smtClean="0"/>
              <a:t>  Fiş almalıyız</a:t>
            </a:r>
            <a:endParaRPr lang="tr-TR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  <a:solidFill>
            <a:srgbClr val="0070C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  <a:solidFill>
            <a:srgbClr val="0070C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  <a:solidFill>
            <a:srgbClr val="0070C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CEVAP.B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2.İstiklâl </a:t>
            </a:r>
            <a:r>
              <a:rPr lang="tr-TR" dirty="0" err="1" smtClean="0"/>
              <a:t>Marşı’mızı</a:t>
            </a:r>
            <a:r>
              <a:rPr lang="tr-TR" dirty="0" smtClean="0"/>
              <a:t> okurken yapmamız gereken aşağıdakilerden hangisidir?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/>
              <a:t>A)</a:t>
            </a:r>
            <a:r>
              <a:rPr lang="tr-TR" dirty="0" smtClean="0"/>
              <a:t> Arkadaşlarımızla konuşmaya devam etmeliyiz.</a:t>
            </a:r>
          </a:p>
          <a:p>
            <a:r>
              <a:rPr lang="tr-TR" b="1" dirty="0" smtClean="0"/>
              <a:t>B)</a:t>
            </a:r>
            <a:r>
              <a:rPr lang="tr-TR" dirty="0" smtClean="0"/>
              <a:t> Yürümeye devam etmeliyiz.</a:t>
            </a:r>
          </a:p>
          <a:p>
            <a:r>
              <a:rPr lang="tr-TR" b="1" dirty="0" smtClean="0"/>
              <a:t>C)</a:t>
            </a:r>
            <a:r>
              <a:rPr lang="tr-TR" dirty="0" smtClean="0"/>
              <a:t> Saygı duruşunda durmalıyız.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CEVAP.C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3.Aşağıdakilerden hangisi</a:t>
            </a:r>
            <a:r>
              <a:rPr lang="tr-TR" b="1" dirty="0" smtClean="0"/>
              <a:t> </a:t>
            </a:r>
            <a:r>
              <a:rPr lang="tr-TR" b="1" i="1" dirty="0" smtClean="0"/>
              <a:t>güzel bir davranıştır?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/>
              <a:t>A) </a:t>
            </a:r>
            <a:r>
              <a:rPr lang="tr-TR" dirty="0" smtClean="0"/>
              <a:t>Konuşan arkadaşının sözünü kesmek</a:t>
            </a:r>
          </a:p>
          <a:p>
            <a:r>
              <a:rPr lang="tr-TR" b="1" dirty="0" smtClean="0"/>
              <a:t>B) </a:t>
            </a:r>
            <a:r>
              <a:rPr lang="tr-TR" dirty="0" smtClean="0"/>
              <a:t>İzinsiz arkadaşının eşyasını almak</a:t>
            </a:r>
          </a:p>
          <a:p>
            <a:r>
              <a:rPr lang="tr-TR" b="1" dirty="0" smtClean="0"/>
              <a:t>C) </a:t>
            </a:r>
            <a:r>
              <a:rPr lang="tr-TR" dirty="0" smtClean="0"/>
              <a:t>Hasta arkadaşını ziyaret etmek 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CEVAP.C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434</Words>
  <Application>Microsoft Office PowerPoint</Application>
  <PresentationFormat>Ekran Gösterisi (4:3)</PresentationFormat>
  <Paragraphs>88</Paragraphs>
  <Slides>46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49" baseType="lpstr">
      <vt:lpstr>Arial</vt:lpstr>
      <vt:lpstr>Calibri</vt:lpstr>
      <vt:lpstr>Ofis Teması</vt:lpstr>
      <vt:lpstr>            3-G SINIFI </vt:lpstr>
      <vt:lpstr>BİLGİ YARIŞMAMIZ</vt:lpstr>
      <vt:lpstr>HAYAT BİLGİSİ</vt:lpstr>
      <vt:lpstr>1.Alışverişlerde hangisini yapmak yanlıştır? </vt:lpstr>
      <vt:lpstr>CEVAP.B</vt:lpstr>
      <vt:lpstr>2.İstiklâl Marşı’mızı okurken yapmamız gereken aşağıdakilerden hangisidir? </vt:lpstr>
      <vt:lpstr>CEVAP.C</vt:lpstr>
      <vt:lpstr>3.Aşağıdakilerden hangisi güzel bir davranıştır? </vt:lpstr>
      <vt:lpstr>CEVAP.C</vt:lpstr>
      <vt:lpstr>4.Kişisel bakımımızı ihmal ettiğimizde ne gibi sorunlarla karşılaşırız? </vt:lpstr>
      <vt:lpstr>CEVAP.B</vt:lpstr>
      <vt:lpstr>FEN BİLİMLERİ</vt:lpstr>
      <vt:lpstr>1.Aşağıdakilerden hangisi hızlanan harekettir?   </vt:lpstr>
      <vt:lpstr>CEVAP.A</vt:lpstr>
      <vt:lpstr> 2.Işık ,kalem ,ses ,silgi , makas   Yukarıdakilerden kaç tanesi madde değildir? </vt:lpstr>
      <vt:lpstr>CEVAP.C</vt:lpstr>
      <vt:lpstr>3.Hangi haldeki maddeler içine konulduğu kabın şeklini alır?</vt:lpstr>
      <vt:lpstr>CEVAP.B</vt:lpstr>
      <vt:lpstr>4.Çevremizde neler olup bittiğini duyu organlarımızla anlarız.        Buna göre aşağıdaki eşleştirme lerden hangisi yanlıştır? </vt:lpstr>
      <vt:lpstr>CEVAP.B</vt:lpstr>
      <vt:lpstr>TÜRKÇE</vt:lpstr>
      <vt:lpstr>“Motosiklet arızalanırsa sinyalleri yakınız.   1.Yukarıdaki tümcede altı çizili sözcüğün yerine hangisini kullanabiliriz? </vt:lpstr>
      <vt:lpstr>CEVAP.A</vt:lpstr>
      <vt:lpstr> “ bize –öğretmen–yeni–geldi      2. Yukarıdaki sözcüklerden anlamlı ve kurallı bir cümle kuracak olursak, aşağıdakilerden hangisi gibi olur? </vt:lpstr>
      <vt:lpstr>CEVAP.C</vt:lpstr>
      <vt:lpstr>3.Aşağıdaki cümlelerin hangisinde hayal ürünü bir anlatım vardır? </vt:lpstr>
      <vt:lpstr>4.Aşağıdaki cümlelerin hangisinde “yedi” kelimesi diğerlerinden farklı bir anlamda kullanılmıştır?</vt:lpstr>
      <vt:lpstr>CEVAP.A</vt:lpstr>
      <vt:lpstr>MATEMATİK</vt:lpstr>
      <vt:lpstr>1. 543  sayısı ile 123  sayısının onlar basamaklarındaki rakamların  basamak değerleri toplamı kaçtır  </vt:lpstr>
      <vt:lpstr>CEVAP.A</vt:lpstr>
      <vt:lpstr>2.)    439   sayısının yüzler basamağındaki rakam  ile onlar basamağındaki rakamın yerleri değiştirilirse yeni sayı kaç olur? </vt:lpstr>
      <vt:lpstr>CEVAP.B</vt:lpstr>
      <vt:lpstr>  3.925, 516, 804, 312, 105 Yukarıdaki sayılar hangi seçenekte  küçükten büyüğe doğru olarak dizilmiştir?   </vt:lpstr>
      <vt:lpstr>CEVAP.B</vt:lpstr>
      <vt:lpstr>4. 4 , 1 ve 5 rakamlarıyla yazılabilecek en büyük üç basamaklı çift sayı kaçtır? </vt:lpstr>
      <vt:lpstr>CEVAP.C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user</dc:creator>
  <cp:keywords>www.sorubak.com</cp:keywords>
  <cp:lastModifiedBy>doğan</cp:lastModifiedBy>
  <cp:revision>9</cp:revision>
  <dcterms:created xsi:type="dcterms:W3CDTF">2015-12-20T12:53:44Z</dcterms:created>
  <dcterms:modified xsi:type="dcterms:W3CDTF">2016-04-20T20:59:21Z</dcterms:modified>
</cp:coreProperties>
</file>