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87" r:id="rId9"/>
    <p:sldId id="286" r:id="rId10"/>
    <p:sldId id="285" r:id="rId11"/>
    <p:sldId id="284" r:id="rId12"/>
    <p:sldId id="283" r:id="rId13"/>
    <p:sldId id="282" r:id="rId14"/>
    <p:sldId id="281" r:id="rId15"/>
    <p:sldId id="280" r:id="rId16"/>
    <p:sldId id="279" r:id="rId17"/>
    <p:sldId id="278" r:id="rId18"/>
    <p:sldId id="293" r:id="rId19"/>
    <p:sldId id="292" r:id="rId20"/>
    <p:sldId id="291" r:id="rId21"/>
    <p:sldId id="290" r:id="rId22"/>
    <p:sldId id="289" r:id="rId23"/>
    <p:sldId id="288" r:id="rId24"/>
    <p:sldId id="277" r:id="rId25"/>
    <p:sldId id="276" r:id="rId26"/>
    <p:sldId id="275" r:id="rId27"/>
    <p:sldId id="274" r:id="rId28"/>
    <p:sldId id="273" r:id="rId29"/>
    <p:sldId id="272" r:id="rId30"/>
    <p:sldId id="270" r:id="rId31"/>
    <p:sldId id="271" r:id="rId32"/>
    <p:sldId id="269" r:id="rId33"/>
    <p:sldId id="266" r:id="rId34"/>
    <p:sldId id="268" r:id="rId35"/>
    <p:sldId id="267" r:id="rId36"/>
    <p:sldId id="263" r:id="rId37"/>
    <p:sldId id="294" r:id="rId38"/>
    <p:sldId id="299" r:id="rId39"/>
    <p:sldId id="298" r:id="rId40"/>
    <p:sldId id="297" r:id="rId41"/>
    <p:sldId id="296" r:id="rId42"/>
    <p:sldId id="295" r:id="rId4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7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7DF50-48B5-4CBE-8D51-6B5CB04D5C3E}" type="datetimeFigureOut">
              <a:rPr lang="tr-TR" smtClean="0"/>
              <a:t>23.12.2015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EF742-7631-4645-AB2C-318DB71D7F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3522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EF742-7631-4645-AB2C-318DB71D7FCE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4856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BD05-DA7E-43B3-BD19-0F77C86F2550}" type="datetimeFigureOut">
              <a:rPr lang="tr-TR" smtClean="0"/>
              <a:pPr/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tr-TR" sz="4800" dirty="0" smtClean="0"/>
              <a:t>            3-G SINIFI </a:t>
            </a:r>
            <a:endParaRPr lang="tr-TR" sz="4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5400" b="1" dirty="0" smtClean="0"/>
              <a:t>  BİLGİ YARIŞMASI</a:t>
            </a:r>
            <a:endParaRPr lang="tr-TR" sz="5400" b="1" dirty="0"/>
          </a:p>
        </p:txBody>
      </p:sp>
      <p:pic>
        <p:nvPicPr>
          <p:cNvPr id="5" name="Picture 2" descr="C:\Users\user\Pictures\YERLİ MALI HAFTASI\DSC017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418" r="13418"/>
          <a:stretch>
            <a:fillRect/>
          </a:stretch>
        </p:blipFill>
        <p:spPr bwMode="auto">
          <a:xfrm>
            <a:off x="611560" y="612775"/>
            <a:ext cx="8280920" cy="4114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4. Hangisi </a:t>
            </a:r>
            <a:r>
              <a:rPr lang="tr-TR" sz="6600" b="1" u="sng" dirty="0" smtClean="0">
                <a:solidFill>
                  <a:srgbClr val="FF0000"/>
                </a:solidFill>
              </a:rPr>
              <a:t>fiziksel</a:t>
            </a:r>
            <a:r>
              <a:rPr lang="tr-TR" sz="6600" b="1" dirty="0" smtClean="0">
                <a:solidFill>
                  <a:srgbClr val="FF0000"/>
                </a:solidFill>
              </a:rPr>
              <a:t> özelliklerimizdendir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    A)Göz rengi  </a:t>
            </a:r>
          </a:p>
          <a:p>
            <a:r>
              <a:rPr lang="tr-TR" sz="4800" b="1" dirty="0" smtClean="0">
                <a:solidFill>
                  <a:srgbClr val="FF0000"/>
                </a:solidFill>
              </a:rPr>
              <a:t>    B) Düşüncelerimiz   </a:t>
            </a:r>
          </a:p>
          <a:p>
            <a:r>
              <a:rPr lang="tr-TR" sz="4800" b="1" dirty="0" smtClean="0">
                <a:solidFill>
                  <a:srgbClr val="FF0000"/>
                </a:solidFill>
              </a:rPr>
              <a:t>    C) Zeka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CEVAP : A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</a:rPr>
              <a:t>FEN BİLİMLERİ</a:t>
            </a:r>
            <a:endParaRPr lang="tr-TR" sz="72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1. Aşağıdaki ışık kaynaklarından hangisi farklıdır?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A. Gaz lambası</a:t>
            </a:r>
          </a:p>
          <a:p>
            <a:r>
              <a:rPr lang="tr-TR" sz="4800" b="1" dirty="0" smtClean="0">
                <a:solidFill>
                  <a:srgbClr val="FF0000"/>
                </a:solidFill>
              </a:rPr>
              <a:t>B. Yıldız</a:t>
            </a:r>
          </a:p>
          <a:p>
            <a:r>
              <a:rPr lang="tr-TR" sz="4800" b="1" dirty="0" smtClean="0">
                <a:solidFill>
                  <a:srgbClr val="FF0000"/>
                </a:solidFill>
              </a:rPr>
              <a:t>C. Mum 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CEVAP: B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2.Aşağıdakilerden hangisi varlıkların hareket özelliklerinden biri değildir?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A. Dönme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B . Sallanma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C. Renk değiştirme</a:t>
            </a:r>
            <a:endParaRPr lang="tr-T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CEVAP. C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3. Kuvvet ile ilgili bilgilerden hangisi yanlıştır?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</a:t>
            </a:r>
            <a:r>
              <a:rPr lang="tr-TR" sz="4000" dirty="0" smtClean="0">
                <a:solidFill>
                  <a:srgbClr val="C00000"/>
                </a:solidFill>
              </a:rPr>
              <a:t>. </a:t>
            </a:r>
            <a:r>
              <a:rPr lang="tr-TR" sz="4000" b="1" dirty="0" smtClean="0">
                <a:solidFill>
                  <a:srgbClr val="C00000"/>
                </a:solidFill>
              </a:rPr>
              <a:t>İtme bir kuvvettir.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B. Durma bir kuvvettir.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Çekme bir kuvvettir</a:t>
            </a:r>
            <a:r>
              <a:rPr lang="tr-TR" sz="4000" dirty="0" smtClean="0"/>
              <a:t>.</a:t>
            </a:r>
            <a:endParaRPr lang="tr-TR" sz="4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. B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4.Yusuf: Yemek nefis olmuş.</a:t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tr-TR" b="1" dirty="0" smtClean="0">
                <a:solidFill>
                  <a:srgbClr val="C00000"/>
                </a:solidFill>
              </a:rPr>
              <a:t>Yusuf, yemeğin tadını hangi duyu organı ile almıştır</a:t>
            </a:r>
            <a:r>
              <a:rPr lang="tr-TR" dirty="0" smtClean="0">
                <a:solidFill>
                  <a:srgbClr val="C00000"/>
                </a:solidFill>
              </a:rPr>
              <a:t>?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A. Dil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B .Deri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C. Kulak</a:t>
            </a:r>
            <a:endParaRPr lang="tr-TR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/>
              <a:t>BİLGİ YARIŞMAMIZ</a:t>
            </a:r>
            <a:endParaRPr lang="tr-TR" sz="5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r-TR" b="1" dirty="0" smtClean="0"/>
              <a:t>HAYAT BİLGİSİ : 4 SORU</a:t>
            </a:r>
          </a:p>
          <a:p>
            <a:r>
              <a:rPr lang="tr-TR" b="1" dirty="0" smtClean="0"/>
              <a:t>FEN BİLİMLERİ :4 SORU</a:t>
            </a:r>
          </a:p>
          <a:p>
            <a:r>
              <a:rPr lang="tr-TR" b="1" dirty="0" smtClean="0"/>
              <a:t>TÜRKÇE :4 SORU</a:t>
            </a:r>
          </a:p>
          <a:p>
            <a:r>
              <a:rPr lang="tr-TR" b="1" dirty="0" smtClean="0"/>
              <a:t>MATEMATİK :4   SORU OLMAK  ÜZERE 4 BÖLÜMDEN OLUŞMAKTADIR. EŞİTLİK HALİNDE YEDEK SORULARA GEÇİLECEKTİR.</a:t>
            </a:r>
            <a:endParaRPr lang="tr-TR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CEVAP: A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8000" b="1" dirty="0" smtClean="0">
                <a:solidFill>
                  <a:srgbClr val="C00000"/>
                </a:solidFill>
              </a:rPr>
              <a:t>TÜRKÇE</a:t>
            </a:r>
            <a:endParaRPr lang="tr-TR" sz="8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1.Aşağıdaki cümlelerin hangisinde altı çizili kelime </a:t>
            </a:r>
            <a:r>
              <a:rPr lang="tr-TR" sz="4800" b="1" u="sng" dirty="0" smtClean="0">
                <a:solidFill>
                  <a:srgbClr val="C00000"/>
                </a:solidFill>
              </a:rPr>
              <a:t>yanlış</a:t>
            </a:r>
            <a:r>
              <a:rPr lang="tr-TR" sz="4800" b="1" dirty="0" smtClean="0">
                <a:solidFill>
                  <a:srgbClr val="C00000"/>
                </a:solidFill>
              </a:rPr>
              <a:t> yazılmıştır?</a:t>
            </a:r>
            <a:endParaRPr lang="tr-TR" sz="48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A. Kadıncağız bu evde  </a:t>
            </a:r>
            <a:r>
              <a:rPr lang="tr-TR" b="1" u="sng" dirty="0" smtClean="0">
                <a:solidFill>
                  <a:srgbClr val="C00000"/>
                </a:solidFill>
              </a:rPr>
              <a:t>yalınız  </a:t>
            </a:r>
            <a:r>
              <a:rPr lang="tr-TR" b="1" dirty="0" smtClean="0">
                <a:solidFill>
                  <a:srgbClr val="C00000"/>
                </a:solidFill>
              </a:rPr>
              <a:t>yaşıyormuş.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B. Sözlük ve yazım </a:t>
            </a:r>
            <a:r>
              <a:rPr lang="tr-TR" b="1" u="sng" dirty="0" smtClean="0">
                <a:solidFill>
                  <a:srgbClr val="C00000"/>
                </a:solidFill>
              </a:rPr>
              <a:t>kılavuzu </a:t>
            </a:r>
            <a:r>
              <a:rPr lang="tr-TR" b="1" dirty="0" smtClean="0">
                <a:solidFill>
                  <a:srgbClr val="C00000"/>
                </a:solidFill>
              </a:rPr>
              <a:t>kullanıyorum.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C. Noktalama işaretlerini </a:t>
            </a:r>
            <a:r>
              <a:rPr lang="tr-TR" b="1" u="sng" dirty="0" smtClean="0">
                <a:solidFill>
                  <a:srgbClr val="C00000"/>
                </a:solidFill>
              </a:rPr>
              <a:t>doğru </a:t>
            </a:r>
            <a:r>
              <a:rPr lang="tr-TR" b="1" dirty="0" smtClean="0">
                <a:solidFill>
                  <a:srgbClr val="C00000"/>
                </a:solidFill>
              </a:rPr>
              <a:t>kullanıyorum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A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C00000"/>
                </a:solidFill>
              </a:rPr>
              <a:t>2. Aşağıdaki kelimelerin hangisinin hece sayısı diğerlerinden azdır?</a:t>
            </a:r>
            <a:endParaRPr lang="tr-TR" sz="54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İyi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B.sert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katı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CEVAP. B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3. Trafik kurallarına…….uymalıdır.</a:t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tr-TR" b="1" dirty="0" smtClean="0">
                <a:solidFill>
                  <a:srgbClr val="C00000"/>
                </a:solidFill>
              </a:rPr>
              <a:t>Cümlesinde boş bırakılan yere hangi sözcük yazılmalıd</a:t>
            </a:r>
            <a:r>
              <a:rPr lang="tr-TR" dirty="0" smtClean="0">
                <a:solidFill>
                  <a:srgbClr val="C00000"/>
                </a:solidFill>
              </a:rPr>
              <a:t>ır?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A. Yalnızca yayalar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B. Yalnızca şoförler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C. Trafikteki herkes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CEVAP :C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4. Özel isimlere getirilen bazı ekler…….. yazılır. Cümlesinde boş bırakılan yere ne yazılmalıdır?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Virgülle ayrılarak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B. Kesme işareti ile ayrılarak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C.Parantez içine alınarak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B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36227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HAYAT BİLGİSİ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rgbClr val="C00000"/>
                </a:solidFill>
              </a:rPr>
              <a:t>MATEMATİK</a:t>
            </a:r>
            <a:endParaRPr lang="tr-TR" sz="72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4000" b="1" dirty="0" smtClean="0">
                <a:solidFill>
                  <a:srgbClr val="C00000"/>
                </a:solidFill>
              </a:rPr>
              <a:t>1.Yukarıdaki rakamlar birer kez kullanılarak yazılabilecek en küçük üç basamaklı sayı kaçtır?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758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B.  857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 875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23728" y="332656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C00000"/>
                </a:solidFill>
              </a:rPr>
              <a:t>7</a:t>
            </a:r>
            <a:endParaRPr lang="tr-TR" sz="4400" dirty="0">
              <a:solidFill>
                <a:srgbClr val="C0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419872" y="908720"/>
            <a:ext cx="72008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059832" y="332656"/>
            <a:ext cx="79208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C00000"/>
                </a:solidFill>
              </a:rPr>
              <a:t>5</a:t>
            </a:r>
            <a:endParaRPr lang="tr-TR" sz="4400" dirty="0">
              <a:solidFill>
                <a:srgbClr val="C0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4211960" y="332656"/>
            <a:ext cx="72008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C00000"/>
                </a:solidFill>
              </a:rPr>
              <a:t>8</a:t>
            </a:r>
            <a:endParaRPr lang="tr-T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C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2.Yukarıda görselini gördüğümüz şekil ne modelidir?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A. Doğru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B. Işın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C. Doğru Parçası</a:t>
            </a:r>
            <a:endParaRPr lang="tr-TR" sz="4400" b="1" dirty="0">
              <a:solidFill>
                <a:srgbClr val="C00000"/>
              </a:solidFill>
            </a:endParaRPr>
          </a:p>
        </p:txBody>
      </p:sp>
      <p:sp>
        <p:nvSpPr>
          <p:cNvPr id="4" name="3 Sağ Ok"/>
          <p:cNvSpPr/>
          <p:nvPr/>
        </p:nvSpPr>
        <p:spPr>
          <a:xfrm>
            <a:off x="3275856" y="5486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B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3. Yukarıdaki üçgende hangi açı yoktur?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Geniş açı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 . Dik açı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Dar açı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 Üçgen"/>
          <p:cNvSpPr/>
          <p:nvPr/>
        </p:nvSpPr>
        <p:spPr>
          <a:xfrm>
            <a:off x="3995936" y="332656"/>
            <a:ext cx="914400" cy="9144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A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4)   8-16- ? -32-40 sayı örüntüsünde ? İşareti yerine yazılacak sayı hangisidir?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22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B. 24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26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B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YEDEK SORULAR</a:t>
            </a:r>
            <a:br>
              <a:rPr lang="tr-TR" sz="6000" b="1" dirty="0" smtClean="0">
                <a:solidFill>
                  <a:srgbClr val="C00000"/>
                </a:solidFill>
              </a:rPr>
            </a:b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1.Bir yerin kuşbakışı olarak,ölçüsüz kağıt üzerine aktarılmasına ne denir?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A. Plan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B. Kroki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C. Harita</a:t>
            </a:r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1</a:t>
            </a:r>
            <a:r>
              <a:rPr lang="tr-TR" sz="4000" b="1" dirty="0" smtClean="0">
                <a:solidFill>
                  <a:srgbClr val="C00000"/>
                </a:solidFill>
              </a:rPr>
              <a:t>. Aşağıdakilerden hangisi milli bayramlarımızla ilgili bir tarih değildir?</a:t>
            </a:r>
            <a:endParaRPr lang="tr-TR" sz="4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23 Nisan 1920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B. 1 Ocak 2015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29 Ekim 1923</a:t>
            </a:r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CEVAP: B</a:t>
            </a:r>
            <a:br>
              <a:rPr lang="tr-TR" sz="6000" b="1" dirty="0" smtClean="0">
                <a:solidFill>
                  <a:srgbClr val="C00000"/>
                </a:solidFill>
              </a:rPr>
            </a:b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 smtClean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2. Enjektördeki (şırınga) ilaç hangi halde bulunur?</a:t>
            </a:r>
            <a:br>
              <a:rPr lang="tr-TR" sz="6000" b="1" dirty="0" smtClean="0">
                <a:solidFill>
                  <a:srgbClr val="C00000"/>
                </a:solidFill>
              </a:rPr>
            </a:b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C00000"/>
                </a:solidFill>
              </a:rPr>
              <a:t>A. Katı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B .gaz</a:t>
            </a:r>
          </a:p>
          <a:p>
            <a:r>
              <a:rPr lang="tr-TR" sz="4000" b="1" dirty="0" smtClean="0">
                <a:solidFill>
                  <a:srgbClr val="C00000"/>
                </a:solidFill>
              </a:rPr>
              <a:t>C. sıvı</a:t>
            </a:r>
          </a:p>
          <a:p>
            <a:endParaRPr lang="tr-TR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8000" b="1" dirty="0" smtClean="0">
                <a:solidFill>
                  <a:srgbClr val="FF0000"/>
                </a:solidFill>
              </a:rPr>
              <a:t>CEVAP :B</a:t>
            </a:r>
            <a:endParaRPr lang="tr-TR" sz="80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2.Diğerlerinden kısa olan AY hangisidir ?</a:t>
            </a:r>
            <a:br>
              <a:rPr lang="tr-TR" sz="4800" b="1" dirty="0" smtClean="0">
                <a:solidFill>
                  <a:srgbClr val="FF0000"/>
                </a:solidFill>
              </a:rPr>
            </a:b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A) Ağustos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B) Mart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C) Şubat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600" b="1" dirty="0" smtClean="0">
                <a:solidFill>
                  <a:srgbClr val="FF0000"/>
                </a:solidFill>
              </a:rPr>
              <a:t>CEVAP : C</a:t>
            </a:r>
            <a:endParaRPr lang="tr-TR" sz="66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</a:rPr>
              <a:t>3. Hangisi temel ihtiyaçlarımızdan </a:t>
            </a:r>
            <a:r>
              <a:rPr lang="tr-TR" sz="4800" b="1" u="sng" dirty="0" smtClean="0">
                <a:solidFill>
                  <a:srgbClr val="FF0000"/>
                </a:solidFill>
              </a:rPr>
              <a:t>değildir?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dirty="0" smtClean="0"/>
              <a:t>   </a:t>
            </a:r>
            <a:r>
              <a:rPr lang="tr-TR" sz="4400" b="1" dirty="0" smtClean="0">
                <a:solidFill>
                  <a:srgbClr val="C00000"/>
                </a:solidFill>
              </a:rPr>
              <a:t>A)Uyumak    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   B) barınmak  </a:t>
            </a:r>
          </a:p>
          <a:p>
            <a:r>
              <a:rPr lang="tr-TR" sz="4400" b="1" dirty="0" smtClean="0">
                <a:solidFill>
                  <a:srgbClr val="C00000"/>
                </a:solidFill>
              </a:rPr>
              <a:t>   C)Tatil yapmak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C00000"/>
                </a:solidFill>
              </a:rPr>
              <a:t>CEVAP : C</a:t>
            </a:r>
            <a:endParaRPr lang="tr-TR" sz="60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452</Words>
  <Application>Microsoft Office PowerPoint</Application>
  <PresentationFormat>Ekran Gösterisi (4:3)</PresentationFormat>
  <Paragraphs>106</Paragraphs>
  <Slides>42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5" baseType="lpstr">
      <vt:lpstr>Arial</vt:lpstr>
      <vt:lpstr>Calibri</vt:lpstr>
      <vt:lpstr>Ofis Teması</vt:lpstr>
      <vt:lpstr>            3-G SINIFI </vt:lpstr>
      <vt:lpstr>BİLGİ YARIŞMAMIZ</vt:lpstr>
      <vt:lpstr>HAYAT BİLGİSİ</vt:lpstr>
      <vt:lpstr>1.Bir yerin kuşbakışı olarak,ölçüsüz kağıt üzerine aktarılmasına ne denir?</vt:lpstr>
      <vt:lpstr>CEVAP :B</vt:lpstr>
      <vt:lpstr>2.Diğerlerinden kısa olan AY hangisidir ? </vt:lpstr>
      <vt:lpstr>CEVAP : C</vt:lpstr>
      <vt:lpstr>3. Hangisi temel ihtiyaçlarımızdan değildir?</vt:lpstr>
      <vt:lpstr>CEVAP : C</vt:lpstr>
      <vt:lpstr>4. Hangisi fiziksel özelliklerimizdendir</vt:lpstr>
      <vt:lpstr>CEVAP : A</vt:lpstr>
      <vt:lpstr>FEN BİLİMLERİ</vt:lpstr>
      <vt:lpstr>1. Aşağıdaki ışık kaynaklarından hangisi farklıdır?</vt:lpstr>
      <vt:lpstr>CEVAP: B</vt:lpstr>
      <vt:lpstr>2.Aşağıdakilerden hangisi varlıkların hareket özelliklerinden biri değildir?</vt:lpstr>
      <vt:lpstr>CEVAP. C</vt:lpstr>
      <vt:lpstr>3. Kuvvet ile ilgili bilgilerden hangisi yanlıştır?</vt:lpstr>
      <vt:lpstr>CEVAP . B</vt:lpstr>
      <vt:lpstr>4.Yusuf: Yemek nefis olmuş. Yusuf, yemeğin tadını hangi duyu organı ile almıştır?</vt:lpstr>
      <vt:lpstr>CEVAP: A</vt:lpstr>
      <vt:lpstr>TÜRKÇE</vt:lpstr>
      <vt:lpstr>1.Aşağıdaki cümlelerin hangisinde altı çizili kelime yanlış yazılmıştır?</vt:lpstr>
      <vt:lpstr>CEVAP : A</vt:lpstr>
      <vt:lpstr>2. Aşağıdaki kelimelerin hangisinin hece sayısı diğerlerinden azdır?</vt:lpstr>
      <vt:lpstr>CEVAP. B</vt:lpstr>
      <vt:lpstr>3. Trafik kurallarına…….uymalıdır. Cümlesinde boş bırakılan yere hangi sözcük yazılmalıdır?</vt:lpstr>
      <vt:lpstr>CEVAP :C</vt:lpstr>
      <vt:lpstr>4. Özel isimlere getirilen bazı ekler…….. yazılır. Cümlesinde boş bırakılan yere ne yazılmalıdır?</vt:lpstr>
      <vt:lpstr>CEVAP : B</vt:lpstr>
      <vt:lpstr>MATEMATİK</vt:lpstr>
      <vt:lpstr> 1.Yukarıdaki rakamlar birer kez kullanılarak yazılabilecek en küçük üç basamaklı sayı kaçtır?</vt:lpstr>
      <vt:lpstr>CEVAP : C</vt:lpstr>
      <vt:lpstr>2.Yukarıda görselini gördüğümüz şekil ne modelidir?</vt:lpstr>
      <vt:lpstr>CEVAP : B</vt:lpstr>
      <vt:lpstr> 3. Yukarıdaki üçgende hangi açı yoktur?</vt:lpstr>
      <vt:lpstr>CEVAP : A</vt:lpstr>
      <vt:lpstr>4)   8-16- ? -32-40 sayı örüntüsünde ? İşareti yerine yazılacak sayı hangisidir?</vt:lpstr>
      <vt:lpstr>CEVAP : B</vt:lpstr>
      <vt:lpstr>YEDEK SORULAR </vt:lpstr>
      <vt:lpstr>1. Aşağıdakilerden hangisi milli bayramlarımızla ilgili bir tarih değildir?</vt:lpstr>
      <vt:lpstr>CEVAP: B </vt:lpstr>
      <vt:lpstr>2. Enjektördeki (şırınga) ilaç hangi halde bulunur?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dc:description>www.sorubak.com</dc:description>
  <cp:lastModifiedBy>doğan</cp:lastModifiedBy>
  <cp:revision>13</cp:revision>
  <dcterms:created xsi:type="dcterms:W3CDTF">2015-12-20T12:53:44Z</dcterms:created>
  <dcterms:modified xsi:type="dcterms:W3CDTF">2015-12-23T20:43:46Z</dcterms:modified>
</cp:coreProperties>
</file>