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29" r:id="rId2"/>
    <p:sldId id="317" r:id="rId3"/>
    <p:sldId id="331" r:id="rId4"/>
    <p:sldId id="332" r:id="rId5"/>
    <p:sldId id="333" r:id="rId6"/>
    <p:sldId id="341" r:id="rId7"/>
    <p:sldId id="342" r:id="rId8"/>
    <p:sldId id="343" r:id="rId9"/>
    <p:sldId id="334" r:id="rId10"/>
    <p:sldId id="335" r:id="rId11"/>
    <p:sldId id="336" r:id="rId12"/>
    <p:sldId id="337" r:id="rId13"/>
    <p:sldId id="338" r:id="rId14"/>
    <p:sldId id="339" r:id="rId15"/>
    <p:sldId id="340" r:id="rId1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55448A-BC4D-41CA-B355-E7AB4C1CBC02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0A8EA-E163-4C8D-B4E9-0C01491B45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7522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9140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320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8804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019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2684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9497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8492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5801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2538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3434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960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1596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10" Type="http://schemas.openxmlformats.org/officeDocument/2006/relationships/image" Target="../media/image9.gif"/><Relationship Id="rId4" Type="http://schemas.openxmlformats.org/officeDocument/2006/relationships/image" Target="../media/image3.gif"/><Relationship Id="rId9" Type="http://schemas.openxmlformats.org/officeDocument/2006/relationships/image" Target="../media/image8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sorubak.com/" TargetMode="Externa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image" Target="../media/image12.gif"/><Relationship Id="rId7" Type="http://schemas.openxmlformats.org/officeDocument/2006/relationships/image" Target="../media/image16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gif"/><Relationship Id="rId11" Type="http://schemas.openxmlformats.org/officeDocument/2006/relationships/image" Target="../media/image20.gif"/><Relationship Id="rId5" Type="http://schemas.openxmlformats.org/officeDocument/2006/relationships/image" Target="../media/image14.gif"/><Relationship Id="rId10" Type="http://schemas.openxmlformats.org/officeDocument/2006/relationships/image" Target="../media/image19.gif"/><Relationship Id="rId4" Type="http://schemas.openxmlformats.org/officeDocument/2006/relationships/image" Target="../media/image13.gif"/><Relationship Id="rId9" Type="http://schemas.openxmlformats.org/officeDocument/2006/relationships/image" Target="../media/image18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11" descr="Kesik çizgili dikey"/>
          <p:cNvSpPr>
            <a:spLocks noChangeArrowheads="1" noChangeShapeType="1" noTextEdit="1"/>
          </p:cNvSpPr>
          <p:nvPr/>
        </p:nvSpPr>
        <p:spPr bwMode="auto">
          <a:xfrm>
            <a:off x="297139" y="343728"/>
            <a:ext cx="11691258" cy="158060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tr-TR" sz="3600" b="1" kern="10" dirty="0" smtClean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</a:rPr>
              <a:t> SAĞLIK VE SOSYAL GÜVENLİK  METNİ İŞLENİŞ SUNUSU</a:t>
            </a:r>
            <a:endParaRPr lang="tr-TR" sz="3600" b="1" kern="10" dirty="0">
              <a:ln w="3810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</a:endParaRPr>
          </a:p>
        </p:txBody>
      </p:sp>
      <p:pic>
        <p:nvPicPr>
          <p:cNvPr id="3" name="Picture 6" descr="[​IMG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0143" y="2379643"/>
            <a:ext cx="4174054" cy="1421176"/>
          </a:xfrm>
          <a:prstGeom prst="rect">
            <a:avLst/>
          </a:prstGeom>
          <a:noFill/>
        </p:spPr>
      </p:pic>
      <p:pic>
        <p:nvPicPr>
          <p:cNvPr id="16386" name="Picture 2" descr="http://www.robdedel.nl/Fietsen%20(41)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28521" y="2725348"/>
            <a:ext cx="3333750" cy="3333750"/>
          </a:xfrm>
          <a:prstGeom prst="rect">
            <a:avLst/>
          </a:prstGeom>
          <a:noFill/>
        </p:spPr>
      </p:pic>
      <p:pic>
        <p:nvPicPr>
          <p:cNvPr id="5" name="Picture 16" descr="http://orig04.deviantart.net/21e9/f/2011/115/5/7/michelangelo_walk_cycle_by_imasquerade-d3eul5w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27093" y="3703140"/>
            <a:ext cx="3670210" cy="2758253"/>
          </a:xfrm>
          <a:prstGeom prst="rect">
            <a:avLst/>
          </a:prstGeom>
          <a:noFill/>
        </p:spPr>
      </p:pic>
      <p:pic>
        <p:nvPicPr>
          <p:cNvPr id="16388" name="Picture 4" descr="http://folk.ntnu.no/stolpnes/Breakage/A_Front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3915" y="3978696"/>
            <a:ext cx="2879304" cy="2477188"/>
          </a:xfrm>
          <a:prstGeom prst="rect">
            <a:avLst/>
          </a:prstGeom>
          <a:noFill/>
        </p:spPr>
      </p:pic>
      <p:pic>
        <p:nvPicPr>
          <p:cNvPr id="16390" name="Picture 6" descr="http://dl2.glitter-graphics.net/pub/2442/2442152u7w73psrw9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95131" y="1762308"/>
            <a:ext cx="3048000" cy="2466975"/>
          </a:xfrm>
          <a:prstGeom prst="rect">
            <a:avLst/>
          </a:prstGeom>
          <a:noFill/>
        </p:spPr>
      </p:pic>
      <p:pic>
        <p:nvPicPr>
          <p:cNvPr id="16392" name="Picture 8" descr="[Resim: 11.gif]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80943" y="1764076"/>
            <a:ext cx="1104900" cy="1190625"/>
          </a:xfrm>
          <a:prstGeom prst="rect">
            <a:avLst/>
          </a:prstGeom>
          <a:noFill/>
        </p:spPr>
      </p:pic>
      <p:pic>
        <p:nvPicPr>
          <p:cNvPr id="16394" name="Picture 10" descr="[Resim: 11.gif]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74178" y="1753059"/>
            <a:ext cx="1104900" cy="1190625"/>
          </a:xfrm>
          <a:prstGeom prst="rect">
            <a:avLst/>
          </a:prstGeom>
          <a:noFill/>
        </p:spPr>
      </p:pic>
      <p:pic>
        <p:nvPicPr>
          <p:cNvPr id="16396" name="Picture 12" descr="[Resim: 11.gif]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346178" y="1609840"/>
            <a:ext cx="1104900" cy="1190625"/>
          </a:xfrm>
          <a:prstGeom prst="rect">
            <a:avLst/>
          </a:prstGeom>
          <a:noFill/>
        </p:spPr>
      </p:pic>
      <p:pic>
        <p:nvPicPr>
          <p:cNvPr id="16398" name="Picture 14" descr="[Resim: 5.gif]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999585" y="3099087"/>
            <a:ext cx="571500" cy="1095376"/>
          </a:xfrm>
          <a:prstGeom prst="rect">
            <a:avLst/>
          </a:prstGeom>
          <a:noFill/>
        </p:spPr>
      </p:pic>
      <p:pic>
        <p:nvPicPr>
          <p:cNvPr id="16400" name="Picture 16" descr="[Resim: 5.gif]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3031" y="1788079"/>
            <a:ext cx="571500" cy="1095376"/>
          </a:xfrm>
          <a:prstGeom prst="rect">
            <a:avLst/>
          </a:prstGeom>
          <a:noFill/>
        </p:spPr>
      </p:pic>
      <p:pic>
        <p:nvPicPr>
          <p:cNvPr id="16402" name="Picture 18" descr="[Resim: 5.gif]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985156" y="3374508"/>
            <a:ext cx="571500" cy="1095376"/>
          </a:xfrm>
          <a:prstGeom prst="rect">
            <a:avLst/>
          </a:prstGeom>
          <a:noFill/>
        </p:spPr>
      </p:pic>
      <p:pic>
        <p:nvPicPr>
          <p:cNvPr id="16404" name="Picture 20" descr="http://www.gif-archiv.de/Gif-Autos/Gif-VW-Kaefer/_Kafer_015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25907" y="3484811"/>
            <a:ext cx="3086100" cy="685800"/>
          </a:xfrm>
          <a:prstGeom prst="rect">
            <a:avLst/>
          </a:prstGeom>
          <a:noFill/>
        </p:spPr>
      </p:pic>
      <p:pic>
        <p:nvPicPr>
          <p:cNvPr id="16406" name="Picture 22" descr="http://cocodesiles.unblog.fr/files/2009/05/cid9a42ffaef0a94ae0b119d154cf6a07a52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15248" y="4369208"/>
            <a:ext cx="3128981" cy="22519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0362" y="385591"/>
            <a:ext cx="11488871" cy="611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Metin kutusu 1"/>
          <p:cNvSpPr txBox="1"/>
          <p:nvPr/>
        </p:nvSpPr>
        <p:spPr>
          <a:xfrm>
            <a:off x="1101687" y="1517620"/>
            <a:ext cx="978297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 Yaşamlarında insanlar hiç hasta olmasalar bile gün gelecek ve yaşlanacaklardır. O zaman çalışamayacak</a:t>
            </a:r>
          </a:p>
          <a:p>
            <a:r>
              <a:rPr lang="tr-TR" sz="3600" dirty="0" smtClean="0"/>
              <a:t>Durumda olacakları için kendilerini güvence altına almak isterler. Geleceklerini güvence altına almak için  uğraş verirler.</a:t>
            </a: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6945" y="352540"/>
            <a:ext cx="11116019" cy="5913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Metin kutusu 1"/>
          <p:cNvSpPr txBox="1"/>
          <p:nvPr/>
        </p:nvSpPr>
        <p:spPr>
          <a:xfrm>
            <a:off x="881349" y="1561687"/>
            <a:ext cx="107083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İnsanlar yaşamları süresince gerek trafik kazaları</a:t>
            </a:r>
          </a:p>
          <a:p>
            <a:r>
              <a:rPr lang="tr-TR" sz="3200" b="1" dirty="0" smtClean="0"/>
              <a:t>gerekse iş kazaları nedeniyle sağlıklarını kaybetmektedirler.</a:t>
            </a:r>
            <a:endParaRPr lang="tr-T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177" y="549640"/>
            <a:ext cx="11161635" cy="5355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Metin kutusu 1"/>
          <p:cNvSpPr txBox="1"/>
          <p:nvPr/>
        </p:nvSpPr>
        <p:spPr>
          <a:xfrm>
            <a:off x="1828799" y="1914227"/>
            <a:ext cx="663215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/>
            <a:r>
              <a:rPr lang="tr-TR" sz="3600" dirty="0" smtClean="0"/>
              <a:t>Mutlu.</a:t>
            </a:r>
          </a:p>
          <a:p>
            <a:pPr marL="742950" indent="-742950"/>
            <a:r>
              <a:rPr lang="tr-TR" sz="3600" dirty="0" smtClean="0"/>
              <a:t> Neşeli.</a:t>
            </a:r>
          </a:p>
          <a:p>
            <a:pPr marL="742950" indent="-742950"/>
            <a:r>
              <a:rPr lang="tr-TR" sz="3600" dirty="0" smtClean="0"/>
              <a:t>Verimli.</a:t>
            </a:r>
          </a:p>
          <a:p>
            <a:pPr marL="742950" indent="-742950"/>
            <a:r>
              <a:rPr lang="tr-TR" sz="3600" dirty="0" smtClean="0"/>
              <a:t>Çalışkan.</a:t>
            </a:r>
          </a:p>
          <a:p>
            <a:pPr marL="742950" indent="-742950"/>
            <a:r>
              <a:rPr lang="tr-TR" sz="3600" dirty="0" smtClean="0"/>
              <a:t>Yaşamayı seven.</a:t>
            </a:r>
          </a:p>
          <a:p>
            <a:pPr marL="742950" indent="-742950"/>
            <a:r>
              <a:rPr lang="tr-TR" sz="3600" dirty="0" smtClean="0"/>
              <a:t>Geleceğe güvenle bakan.</a:t>
            </a: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6393" y="725849"/>
            <a:ext cx="11059959" cy="5443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6634523" y="2451119"/>
            <a:ext cx="7906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neşeli.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8840415" y="3519756"/>
            <a:ext cx="882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/>
            <a:r>
              <a:rPr lang="tr-TR" dirty="0" smtClean="0"/>
              <a:t>verimli.</a:t>
            </a:r>
          </a:p>
        </p:txBody>
      </p:sp>
      <p:sp>
        <p:nvSpPr>
          <p:cNvPr id="5" name="4 Dikdörtgen"/>
          <p:cNvSpPr/>
          <p:nvPr/>
        </p:nvSpPr>
        <p:spPr>
          <a:xfrm>
            <a:off x="2431841" y="3762127"/>
            <a:ext cx="9770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/>
            <a:r>
              <a:rPr lang="tr-TR" dirty="0" smtClean="0"/>
              <a:t>çalışkan.</a:t>
            </a:r>
          </a:p>
        </p:txBody>
      </p:sp>
      <p:sp>
        <p:nvSpPr>
          <p:cNvPr id="6" name="5 Dikdörtgen"/>
          <p:cNvSpPr/>
          <p:nvPr/>
        </p:nvSpPr>
        <p:spPr>
          <a:xfrm>
            <a:off x="3342927" y="5051100"/>
            <a:ext cx="1697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/>
            <a:r>
              <a:rPr lang="tr-TR" dirty="0" smtClean="0"/>
              <a:t>yaşamayı seven.</a:t>
            </a:r>
          </a:p>
        </p:txBody>
      </p:sp>
      <p:sp>
        <p:nvSpPr>
          <p:cNvPr id="7" name="6 Dikdörtgen"/>
          <p:cNvSpPr/>
          <p:nvPr/>
        </p:nvSpPr>
        <p:spPr>
          <a:xfrm>
            <a:off x="5560463" y="5227370"/>
            <a:ext cx="8194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            </a:t>
            </a:r>
            <a:endParaRPr lang="tr-TR" dirty="0"/>
          </a:p>
        </p:txBody>
      </p:sp>
      <p:sp>
        <p:nvSpPr>
          <p:cNvPr id="8" name="7 Dikdörtgen"/>
          <p:cNvSpPr/>
          <p:nvPr/>
        </p:nvSpPr>
        <p:spPr>
          <a:xfrm>
            <a:off x="5626564" y="5172286"/>
            <a:ext cx="15409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 geleceğe </a:t>
            </a:r>
          </a:p>
          <a:p>
            <a:r>
              <a:rPr lang="tr-TR" dirty="0" smtClean="0"/>
              <a:t>güvenle bakan</a:t>
            </a:r>
            <a:endParaRPr lang="tr-TR" dirty="0"/>
          </a:p>
        </p:txBody>
      </p:sp>
      <p:sp>
        <p:nvSpPr>
          <p:cNvPr id="9" name="8 Dikdörtgen"/>
          <p:cNvSpPr/>
          <p:nvPr/>
        </p:nvSpPr>
        <p:spPr>
          <a:xfrm>
            <a:off x="8138409" y="4863814"/>
            <a:ext cx="13798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 rahat yaşam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489" y="550672"/>
            <a:ext cx="11127036" cy="5717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407624" y="2462137"/>
            <a:ext cx="1082958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 smtClean="0"/>
              <a:t>          İyi bir yaşam için sağlık en önemli unsurlardan </a:t>
            </a:r>
          </a:p>
          <a:p>
            <a:r>
              <a:rPr lang="tr-TR" sz="3600" dirty="0" smtClean="0"/>
              <a:t>biridir. Çünkü insanın mutlu olabilmesi için  sağlıklı </a:t>
            </a:r>
          </a:p>
          <a:p>
            <a:r>
              <a:rPr lang="tr-TR" sz="3600" dirty="0" smtClean="0"/>
              <a:t>olması gerekir. Çevremizdeki veya bizlerin  hasta </a:t>
            </a:r>
          </a:p>
          <a:p>
            <a:r>
              <a:rPr lang="tr-TR" sz="3600" dirty="0" smtClean="0"/>
              <a:t>olduğumuz anları düşünün. O zaman mutsuz halleri hemen gözümüzün önüne gelir. Ancak sağlığı yerinde olan kişiler hep mutludur.</a:t>
            </a: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432" y="478660"/>
            <a:ext cx="11102058" cy="5712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 descr="http://etkinlik.okuloncesievrak.com/ydosya/mikroplar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653" y="2118502"/>
            <a:ext cx="1602113" cy="2076172"/>
          </a:xfrm>
          <a:prstGeom prst="rect">
            <a:avLst/>
          </a:prstGeom>
          <a:noFill/>
        </p:spPr>
      </p:pic>
      <p:pic>
        <p:nvPicPr>
          <p:cNvPr id="4" name="Picture 4" descr="http://etkinlik.okuloncesievrak.com/ydosya/mikroplar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83695" y="2083615"/>
            <a:ext cx="1602113" cy="2076172"/>
          </a:xfrm>
          <a:prstGeom prst="rect">
            <a:avLst/>
          </a:prstGeom>
          <a:noFill/>
        </p:spPr>
      </p:pic>
      <p:pic>
        <p:nvPicPr>
          <p:cNvPr id="11269" name="Picture 5" descr="C:\Users\Türk Irkı\Documents\244b893bab854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42880" y="2137272"/>
            <a:ext cx="2599619" cy="3464805"/>
          </a:xfrm>
          <a:prstGeom prst="rect">
            <a:avLst/>
          </a:prstGeom>
          <a:noFill/>
        </p:spPr>
      </p:pic>
      <p:sp>
        <p:nvSpPr>
          <p:cNvPr id="6" name="WordArt 11" descr="Kesik çizgili dikey"/>
          <p:cNvSpPr>
            <a:spLocks noChangeArrowheads="1" noChangeShapeType="1" noTextEdit="1"/>
          </p:cNvSpPr>
          <p:nvPr/>
        </p:nvSpPr>
        <p:spPr bwMode="auto">
          <a:xfrm>
            <a:off x="2699131" y="2423710"/>
            <a:ext cx="1388126" cy="44807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tr-TR" sz="3600" b="1" kern="10" dirty="0" smtClean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</a:rPr>
              <a:t>AŞI</a:t>
            </a:r>
          </a:p>
        </p:txBody>
      </p:sp>
      <p:sp>
        <p:nvSpPr>
          <p:cNvPr id="9" name="WordArt 11" descr="Kesik çizgili dikey"/>
          <p:cNvSpPr>
            <a:spLocks noChangeArrowheads="1" noChangeShapeType="1" noTextEdit="1"/>
          </p:cNvSpPr>
          <p:nvPr/>
        </p:nvSpPr>
        <p:spPr bwMode="auto">
          <a:xfrm>
            <a:off x="7423530" y="4614231"/>
            <a:ext cx="2337415" cy="71793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tr-TR" sz="3600" b="1" kern="10" dirty="0" smtClean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</a:rPr>
              <a:t>HAYATTIR</a:t>
            </a:r>
          </a:p>
        </p:txBody>
      </p:sp>
      <p:sp>
        <p:nvSpPr>
          <p:cNvPr id="2" name="Metin kutusu 1"/>
          <p:cNvSpPr txBox="1"/>
          <p:nvPr/>
        </p:nvSpPr>
        <p:spPr>
          <a:xfrm>
            <a:off x="6740769" y="6084277"/>
            <a:ext cx="3045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hlinkClick r:id="rId5"/>
              </a:rPr>
              <a:t>www.sorubak.com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2" descr="http://img-fotki.yandex.ru/get/4519/89635038.4ab/0_69984_ac411598_L.jpg%3Cbr%20/%3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" y="-1"/>
            <a:ext cx="12192001" cy="6858001"/>
          </a:xfrm>
          <a:prstGeom prst="rect">
            <a:avLst/>
          </a:prstGeom>
          <a:noFill/>
        </p:spPr>
      </p:pic>
      <p:sp>
        <p:nvSpPr>
          <p:cNvPr id="3" name="WordArt 11" descr="Kesik çizgili dikey"/>
          <p:cNvSpPr>
            <a:spLocks noChangeArrowheads="1" noChangeShapeType="1" noTextEdit="1"/>
          </p:cNvSpPr>
          <p:nvPr/>
        </p:nvSpPr>
        <p:spPr bwMode="auto">
          <a:xfrm>
            <a:off x="2063749" y="3931920"/>
            <a:ext cx="9758137" cy="81008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tr-TR" sz="3600" kern="10" dirty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pattFill prst="dashVert">
                  <a:fgClr>
                    <a:srgbClr val="FF3300"/>
                  </a:fgClr>
                  <a:bgClr>
                    <a:schemeClr val="accent2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BİLGİ </a:t>
            </a:r>
            <a:r>
              <a:rPr lang="tr-TR" sz="3600" kern="10" dirty="0" smtClean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pattFill prst="dashVert">
                  <a:fgClr>
                    <a:srgbClr val="FF3300"/>
                  </a:fgClr>
                  <a:bgClr>
                    <a:schemeClr val="accent2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YUVAMIZIN </a:t>
            </a:r>
            <a:r>
              <a:rPr lang="tr-TR" sz="3600" kern="10" dirty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pattFill prst="dashVert">
                  <a:fgClr>
                    <a:srgbClr val="FF3300"/>
                  </a:fgClr>
                  <a:bgClr>
                    <a:schemeClr val="accent2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KUZUCUKLARI </a:t>
            </a:r>
          </a:p>
        </p:txBody>
      </p:sp>
      <p:sp>
        <p:nvSpPr>
          <p:cNvPr id="4" name="WordArt 11" descr="Kesik çizgili dikey"/>
          <p:cNvSpPr>
            <a:spLocks noChangeArrowheads="1" noChangeShapeType="1" noTextEdit="1"/>
          </p:cNvSpPr>
          <p:nvPr/>
        </p:nvSpPr>
        <p:spPr bwMode="auto">
          <a:xfrm>
            <a:off x="8530046" y="6087290"/>
            <a:ext cx="3278777" cy="47915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tr-TR" sz="3600" kern="10" dirty="0" smtClean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pattFill prst="dashVert">
                  <a:fgClr>
                    <a:srgbClr val="FF3300"/>
                  </a:fgClr>
                  <a:bgClr>
                    <a:schemeClr val="accent2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TUNCAY YILDIRICI </a:t>
            </a:r>
            <a:endParaRPr lang="tr-TR" sz="3600" kern="10" dirty="0">
              <a:ln w="38100">
                <a:solidFill>
                  <a:srgbClr val="000000"/>
                </a:solidFill>
                <a:round/>
                <a:headEnd/>
                <a:tailEnd/>
              </a:ln>
              <a:pattFill prst="dashVert">
                <a:fgClr>
                  <a:srgbClr val="FF3300"/>
                </a:fgClr>
                <a:bgClr>
                  <a:schemeClr val="accent2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370" y="258896"/>
            <a:ext cx="11578729" cy="6219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 descr="http://vizyon21yy.com/images/Gnl_Knlr/Oto_Trfk/Cocuklar_ve_Trafik/Bisiklet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8750" y="5122251"/>
            <a:ext cx="952500" cy="1285876"/>
          </a:xfrm>
          <a:prstGeom prst="rect">
            <a:avLst/>
          </a:prstGeom>
          <a:noFill/>
        </p:spPr>
      </p:pic>
      <p:pic>
        <p:nvPicPr>
          <p:cNvPr id="3080" name="Picture 8" descr="[​IMG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3855" y="1803821"/>
            <a:ext cx="2071171" cy="1476375"/>
          </a:xfrm>
          <a:prstGeom prst="rect">
            <a:avLst/>
          </a:prstGeom>
          <a:noFill/>
        </p:spPr>
      </p:pic>
      <p:pic>
        <p:nvPicPr>
          <p:cNvPr id="3082" name="Picture 10" descr="[​IMG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06718" y="1839817"/>
            <a:ext cx="1883884" cy="1057619"/>
          </a:xfrm>
          <a:prstGeom prst="rect">
            <a:avLst/>
          </a:prstGeom>
          <a:noFill/>
        </p:spPr>
      </p:pic>
      <p:pic>
        <p:nvPicPr>
          <p:cNvPr id="3084" name="Picture 12" descr="http://www.animationplaza.com/3/animations/people_f_to_h/family/mother_child_walking_hb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72575" y="1817784"/>
            <a:ext cx="1775625" cy="2427612"/>
          </a:xfrm>
          <a:prstGeom prst="rect">
            <a:avLst/>
          </a:prstGeom>
          <a:noFill/>
        </p:spPr>
      </p:pic>
      <p:pic>
        <p:nvPicPr>
          <p:cNvPr id="3092" name="Picture 20" descr="[Resim: 12.gif]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80095" y="4800599"/>
            <a:ext cx="1343025" cy="2057401"/>
          </a:xfrm>
          <a:prstGeom prst="rect">
            <a:avLst/>
          </a:prstGeom>
          <a:noFill/>
        </p:spPr>
      </p:pic>
      <p:pic>
        <p:nvPicPr>
          <p:cNvPr id="3094" name="Picture 22" descr="[Resim: 10.gif]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25908" y="3890140"/>
            <a:ext cx="1238250" cy="1238250"/>
          </a:xfrm>
          <a:prstGeom prst="rect">
            <a:avLst/>
          </a:prstGeom>
          <a:noFill/>
        </p:spPr>
      </p:pic>
      <p:pic>
        <p:nvPicPr>
          <p:cNvPr id="3096" name="Picture 24" descr="balik-hareketli-resim-0020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720751" y="3643236"/>
            <a:ext cx="933450" cy="809626"/>
          </a:xfrm>
          <a:prstGeom prst="rect">
            <a:avLst/>
          </a:prstGeom>
          <a:noFill/>
        </p:spPr>
      </p:pic>
      <p:pic>
        <p:nvPicPr>
          <p:cNvPr id="3098" name="Picture 26" descr="balik-hareketli-resim-0026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797868" y="2982818"/>
            <a:ext cx="1199501" cy="1199501"/>
          </a:xfrm>
          <a:prstGeom prst="rect">
            <a:avLst/>
          </a:prstGeom>
          <a:noFill/>
        </p:spPr>
      </p:pic>
      <p:pic>
        <p:nvPicPr>
          <p:cNvPr id="19" name="Picture 28" descr="http://framboise78.free.fr/Danse1/laurel_hardy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993176" y="2926679"/>
            <a:ext cx="1883884" cy="2212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5249" y="319489"/>
            <a:ext cx="10914043" cy="6139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6690" y="457198"/>
            <a:ext cx="10963734" cy="5546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 descr="http://www.gif-archiv.de/Gif-Autos/Gif-VW-Kaefer/_Kafer_01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74207" y="1920416"/>
            <a:ext cx="3086100" cy="68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resimdiyari.com/upload/2012/09/05/20120905140426-20a80bc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389" y="1543369"/>
            <a:ext cx="7181623" cy="38548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nediyor.com/wp-content/uploads/2014/06/AkillaraZiyanGigler_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5223" y="976963"/>
            <a:ext cx="8063008" cy="46690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motosikle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2172" y="1096580"/>
            <a:ext cx="7435048" cy="47524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748" y="431322"/>
            <a:ext cx="10835490" cy="5440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Metin kutusu 1"/>
          <p:cNvSpPr txBox="1"/>
          <p:nvPr/>
        </p:nvSpPr>
        <p:spPr>
          <a:xfrm>
            <a:off x="8714342" y="3754044"/>
            <a:ext cx="2104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 yaşam</a:t>
            </a:r>
            <a:endParaRPr lang="tr-TR" sz="3600" dirty="0"/>
          </a:p>
        </p:txBody>
      </p:sp>
      <p:sp>
        <p:nvSpPr>
          <p:cNvPr id="4" name="Metin kutusu 1"/>
          <p:cNvSpPr txBox="1"/>
          <p:nvPr/>
        </p:nvSpPr>
        <p:spPr>
          <a:xfrm>
            <a:off x="6167609" y="5008130"/>
            <a:ext cx="2104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 </a:t>
            </a:r>
            <a:r>
              <a:rPr lang="tr-TR" sz="2800" b="1" dirty="0" smtClean="0"/>
              <a:t>güvence</a:t>
            </a:r>
            <a:endParaRPr lang="tr-T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143</Words>
  <Application>Microsoft Office PowerPoint</Application>
  <PresentationFormat>Geniş ekran</PresentationFormat>
  <Paragraphs>30</Paragraphs>
  <Slides>15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20" baseType="lpstr">
      <vt:lpstr>Arial</vt:lpstr>
      <vt:lpstr>Arial Black</vt:lpstr>
      <vt:lpstr>Calibri</vt:lpstr>
      <vt:lpstr>Calibri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TUNCAY</dc:creator>
  <cp:keywords>www.sorubak.com</cp:keywords>
  <dc:description>www.sorubak.com</dc:description>
  <cp:lastModifiedBy>doğan</cp:lastModifiedBy>
  <cp:revision>68</cp:revision>
  <dcterms:created xsi:type="dcterms:W3CDTF">2015-10-27T08:07:31Z</dcterms:created>
  <dcterms:modified xsi:type="dcterms:W3CDTF">2016-01-11T17:54:15Z</dcterms:modified>
</cp:coreProperties>
</file>