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3" r:id="rId2"/>
    <p:sldId id="317" r:id="rId3"/>
    <p:sldId id="328" r:id="rId4"/>
    <p:sldId id="329" r:id="rId5"/>
    <p:sldId id="330" r:id="rId6"/>
    <p:sldId id="331" r:id="rId7"/>
    <p:sldId id="332" r:id="rId8"/>
    <p:sldId id="325" r:id="rId9"/>
    <p:sldId id="318" r:id="rId10"/>
    <p:sldId id="319" r:id="rId11"/>
    <p:sldId id="320" r:id="rId12"/>
    <p:sldId id="321" r:id="rId13"/>
    <p:sldId id="322" r:id="rId14"/>
    <p:sldId id="323" r:id="rId15"/>
    <p:sldId id="327" r:id="rId16"/>
    <p:sldId id="324" r:id="rId17"/>
    <p:sldId id="326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6733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u="sng" smtClean="0">
                <a:hlinkClick r:id="rId3"/>
              </a:rPr>
              <a:t>www.egitimhane.com</a:t>
            </a:r>
            <a:endParaRPr lang="tr-TR" smtClean="0"/>
          </a:p>
        </p:txBody>
      </p:sp>
      <p:sp>
        <p:nvSpPr>
          <p:cNvPr id="30724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208CA55-7D96-450E-B3BD-CB37463CEECC}" type="slidenum">
              <a:rPr lang="tr-TR" smtClean="0">
                <a:latin typeface="Arial" pitchFamily="34" charset="0"/>
              </a:rPr>
              <a:pPr/>
              <a:t>3</a:t>
            </a:fld>
            <a:endParaRPr lang="tr-TR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857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smtClean="0"/>
          </a:p>
        </p:txBody>
      </p:sp>
      <p:sp>
        <p:nvSpPr>
          <p:cNvPr id="3277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F35CEDD-F475-4CFD-86E6-8180E54790D8}" type="slidenum">
              <a:rPr lang="tr-TR" smtClean="0">
                <a:latin typeface="Arial" pitchFamily="34" charset="0"/>
              </a:rPr>
              <a:pPr/>
              <a:t>5</a:t>
            </a:fld>
            <a:endParaRPr lang="tr-TR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073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89140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320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880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019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62684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497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8492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580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253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343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96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11.01.2016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1596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13" Type="http://schemas.openxmlformats.org/officeDocument/2006/relationships/image" Target="../media/image12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12" Type="http://schemas.openxmlformats.org/officeDocument/2006/relationships/image" Target="../media/image11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gif"/><Relationship Id="rId10" Type="http://schemas.openxmlformats.org/officeDocument/2006/relationships/image" Target="../media/image9.gif"/><Relationship Id="rId4" Type="http://schemas.openxmlformats.org/officeDocument/2006/relationships/image" Target="../media/image3.gif"/><Relationship Id="rId9" Type="http://schemas.openxmlformats.org/officeDocument/2006/relationships/image" Target="../media/image8.gif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3" Type="http://schemas.openxmlformats.org/officeDocument/2006/relationships/image" Target="../media/image15.png"/><Relationship Id="rId7" Type="http://schemas.openxmlformats.org/officeDocument/2006/relationships/image" Target="../media/image19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gif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5" Type="http://schemas.openxmlformats.org/officeDocument/2006/relationships/image" Target="../media/image30.gif"/><Relationship Id="rId4" Type="http://schemas.openxmlformats.org/officeDocument/2006/relationships/image" Target="../media/image2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gif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209005" y="4937761"/>
            <a:ext cx="11691258" cy="158060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b="1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</a:rPr>
              <a:t>SAĞLIK MUTLULUKTUR METNİ İŞLENİŞ SUNUSU</a:t>
            </a:r>
            <a:endParaRPr lang="tr-TR" sz="3600" b="1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</a:endParaRPr>
          </a:p>
        </p:txBody>
      </p:sp>
      <p:pic>
        <p:nvPicPr>
          <p:cNvPr id="13314" name="Picture 2" descr="http://chezmanima.c.h.pic.centerblog.net/qr587kpq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6929" y="198704"/>
            <a:ext cx="2708811" cy="2113813"/>
          </a:xfrm>
          <a:prstGeom prst="rect">
            <a:avLst/>
          </a:prstGeom>
          <a:noFill/>
        </p:spPr>
      </p:pic>
      <p:sp>
        <p:nvSpPr>
          <p:cNvPr id="13316" name="AutoShape 4" descr="http://chezmanima.c.h.pic.centerblog.net/72de7336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3318" name="AutoShape 6" descr="http://chezmanima.c.h.pic.centerblog.net/72de7336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3320" name="Picture 8" descr="http://s18.rimg.info/a39be65d5be4b9ca74d52cbc5972c99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25888" y="187286"/>
            <a:ext cx="857250" cy="1905000"/>
          </a:xfrm>
          <a:prstGeom prst="rect">
            <a:avLst/>
          </a:prstGeom>
          <a:noFill/>
        </p:spPr>
      </p:pic>
      <p:pic>
        <p:nvPicPr>
          <p:cNvPr id="13322" name="Picture 10" descr="http://s18.rimg.info/1a29c4feb42c3c2e174c699bc55c175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6047" y="319814"/>
            <a:ext cx="590550" cy="1447801"/>
          </a:xfrm>
          <a:prstGeom prst="rect">
            <a:avLst/>
          </a:prstGeom>
          <a:noFill/>
        </p:spPr>
      </p:pic>
      <p:pic>
        <p:nvPicPr>
          <p:cNvPr id="13324" name="Picture 12" descr="http://s7.rimg.info/7d4bacc0023c26fb3ebe892ec59de36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37735" y="378647"/>
            <a:ext cx="1905000" cy="1314451"/>
          </a:xfrm>
          <a:prstGeom prst="rect">
            <a:avLst/>
          </a:prstGeom>
          <a:noFill/>
        </p:spPr>
      </p:pic>
      <p:pic>
        <p:nvPicPr>
          <p:cNvPr id="13326" name="Picture 14" descr="http://s5.rimg.info/d3edc6952a5c5a85c71031dbaaabb41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62331" y="3555694"/>
            <a:ext cx="1428750" cy="1428750"/>
          </a:xfrm>
          <a:prstGeom prst="rect">
            <a:avLst/>
          </a:prstGeom>
          <a:noFill/>
        </p:spPr>
      </p:pic>
      <p:pic>
        <p:nvPicPr>
          <p:cNvPr id="13328" name="Picture 16" descr="[​IMG]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30939" y="1712071"/>
            <a:ext cx="990600" cy="1219201"/>
          </a:xfrm>
          <a:prstGeom prst="rect">
            <a:avLst/>
          </a:prstGeom>
          <a:noFill/>
        </p:spPr>
      </p:pic>
      <p:pic>
        <p:nvPicPr>
          <p:cNvPr id="13330" name="Picture 18" descr="4ffe0028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719646"/>
            <a:ext cx="2257502" cy="1808000"/>
          </a:xfrm>
          <a:prstGeom prst="rect">
            <a:avLst/>
          </a:prstGeom>
          <a:noFill/>
        </p:spPr>
      </p:pic>
      <p:pic>
        <p:nvPicPr>
          <p:cNvPr id="13332" name="Picture 20" descr="97ece336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59515" y="2093205"/>
            <a:ext cx="3020196" cy="3002039"/>
          </a:xfrm>
          <a:prstGeom prst="rect">
            <a:avLst/>
          </a:prstGeom>
          <a:noFill/>
        </p:spPr>
      </p:pic>
      <p:pic>
        <p:nvPicPr>
          <p:cNvPr id="13340" name="Picture 28" descr="http://www.yenislayt.com/upload/b6e4d748b7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913984" y="2195111"/>
            <a:ext cx="2411355" cy="2715490"/>
          </a:xfrm>
          <a:prstGeom prst="rect">
            <a:avLst/>
          </a:prstGeom>
          <a:noFill/>
        </p:spPr>
      </p:pic>
      <p:pic>
        <p:nvPicPr>
          <p:cNvPr id="13342" name="Picture 30" descr="http://img3.dreamies.de/img/272/b/ioyx1h9jrmb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373164" y="319489"/>
            <a:ext cx="3190875" cy="1533526"/>
          </a:xfrm>
          <a:prstGeom prst="rect">
            <a:avLst/>
          </a:prstGeom>
          <a:noFill/>
        </p:spPr>
      </p:pic>
      <p:pic>
        <p:nvPicPr>
          <p:cNvPr id="13346" name="Picture 34" descr="[Resim: 10.gif]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835209" y="2204560"/>
            <a:ext cx="1238250" cy="1238250"/>
          </a:xfrm>
          <a:prstGeom prst="rect">
            <a:avLst/>
          </a:prstGeom>
          <a:noFill/>
        </p:spPr>
      </p:pic>
      <p:pic>
        <p:nvPicPr>
          <p:cNvPr id="13348" name="Picture 36" descr="[Resim: 3.gif]"/>
          <p:cNvPicPr>
            <a:picLocks noChangeAspect="1" noChangeArrowheads="1" noCrop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929291" y="3962400"/>
            <a:ext cx="1085850" cy="1276350"/>
          </a:xfrm>
          <a:prstGeom prst="rect">
            <a:avLst/>
          </a:prstGeom>
          <a:noFill/>
        </p:spPr>
      </p:pic>
      <p:pic>
        <p:nvPicPr>
          <p:cNvPr id="13350" name="Picture 38" descr="http://img03.blogcu.com/images/h/a/s/hastaninhaklari/2321b3aad07dcef497f516a5823088df_1279133232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2463349" y="2258458"/>
            <a:ext cx="1489143" cy="1384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695" y="165138"/>
            <a:ext cx="10913814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Metin kutusu 1"/>
          <p:cNvSpPr txBox="1"/>
          <p:nvPr/>
        </p:nvSpPr>
        <p:spPr>
          <a:xfrm>
            <a:off x="2258457" y="3634694"/>
            <a:ext cx="3778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 zayıf</a:t>
            </a:r>
            <a:endParaRPr lang="tr-TR" sz="3600" dirty="0"/>
          </a:p>
        </p:txBody>
      </p:sp>
      <p:sp>
        <p:nvSpPr>
          <p:cNvPr id="5" name="Metin kutusu 1"/>
          <p:cNvSpPr txBox="1"/>
          <p:nvPr/>
        </p:nvSpPr>
        <p:spPr>
          <a:xfrm>
            <a:off x="2311705" y="4194719"/>
            <a:ext cx="3778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 aç</a:t>
            </a:r>
            <a:endParaRPr lang="tr-TR" sz="3600" dirty="0"/>
          </a:p>
        </p:txBody>
      </p:sp>
      <p:sp>
        <p:nvSpPr>
          <p:cNvPr id="7" name="Metin kutusu 1"/>
          <p:cNvSpPr txBox="1"/>
          <p:nvPr/>
        </p:nvSpPr>
        <p:spPr>
          <a:xfrm>
            <a:off x="2192357" y="4791465"/>
            <a:ext cx="3778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 şişmanlık</a:t>
            </a:r>
            <a:endParaRPr lang="tr-TR" sz="3600" dirty="0"/>
          </a:p>
        </p:txBody>
      </p:sp>
      <p:sp>
        <p:nvSpPr>
          <p:cNvPr id="8" name="Metin kutusu 1"/>
          <p:cNvSpPr txBox="1"/>
          <p:nvPr/>
        </p:nvSpPr>
        <p:spPr>
          <a:xfrm>
            <a:off x="2071171" y="5441461"/>
            <a:ext cx="3778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 tok</a:t>
            </a:r>
            <a:endParaRPr lang="tr-TR" sz="3600" dirty="0"/>
          </a:p>
        </p:txBody>
      </p:sp>
      <p:sp>
        <p:nvSpPr>
          <p:cNvPr id="9" name="Metin kutusu 1"/>
          <p:cNvSpPr txBox="1"/>
          <p:nvPr/>
        </p:nvSpPr>
        <p:spPr>
          <a:xfrm>
            <a:off x="6841474" y="3667745"/>
            <a:ext cx="3778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mikrop</a:t>
            </a:r>
            <a:endParaRPr lang="tr-TR" sz="3600" dirty="0"/>
          </a:p>
        </p:txBody>
      </p:sp>
      <p:sp>
        <p:nvSpPr>
          <p:cNvPr id="10" name="Metin kutusu 1"/>
          <p:cNvSpPr txBox="1"/>
          <p:nvPr/>
        </p:nvSpPr>
        <p:spPr>
          <a:xfrm>
            <a:off x="6795570" y="4238785"/>
            <a:ext cx="3778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sabun</a:t>
            </a:r>
            <a:endParaRPr lang="tr-TR" sz="3600" dirty="0"/>
          </a:p>
        </p:txBody>
      </p:sp>
      <p:sp>
        <p:nvSpPr>
          <p:cNvPr id="11" name="Metin kutusu 1"/>
          <p:cNvSpPr txBox="1"/>
          <p:nvPr/>
        </p:nvSpPr>
        <p:spPr>
          <a:xfrm>
            <a:off x="6927773" y="4822680"/>
            <a:ext cx="3778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havlu</a:t>
            </a:r>
            <a:endParaRPr lang="tr-TR" sz="3600" dirty="0"/>
          </a:p>
        </p:txBody>
      </p:sp>
      <p:sp>
        <p:nvSpPr>
          <p:cNvPr id="12" name="Metin kutusu 1"/>
          <p:cNvSpPr txBox="1"/>
          <p:nvPr/>
        </p:nvSpPr>
        <p:spPr>
          <a:xfrm>
            <a:off x="6839638" y="5296405"/>
            <a:ext cx="3778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su</a:t>
            </a:r>
            <a:endParaRPr lang="tr-TR" sz="3600" dirty="0"/>
          </a:p>
        </p:txBody>
      </p:sp>
      <p:sp>
        <p:nvSpPr>
          <p:cNvPr id="13" name="Metin kutusu 1"/>
          <p:cNvSpPr txBox="1"/>
          <p:nvPr/>
        </p:nvSpPr>
        <p:spPr>
          <a:xfrm>
            <a:off x="6707436" y="5902333"/>
            <a:ext cx="3778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banyo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9484" y="517793"/>
            <a:ext cx="10455008" cy="555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1516656" y="1532309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       </a:t>
            </a:r>
            <a:r>
              <a:rPr lang="tr-TR" sz="3600" dirty="0" smtClean="0"/>
              <a:t>1. Dengeli ve düzenli beslenmeliyiz.</a:t>
            </a:r>
            <a:endParaRPr lang="tr-TR" sz="3600" dirty="0"/>
          </a:p>
        </p:txBody>
      </p:sp>
      <p:sp>
        <p:nvSpPr>
          <p:cNvPr id="4" name="Metin kutusu 1"/>
          <p:cNvSpPr txBox="1"/>
          <p:nvPr/>
        </p:nvSpPr>
        <p:spPr>
          <a:xfrm>
            <a:off x="1503803" y="2191485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3600" dirty="0" smtClean="0"/>
              <a:t>2. Et , süt , yumurta , meyve ve sebze yemeliyiz.</a:t>
            </a:r>
            <a:endParaRPr lang="tr-TR" sz="3600" dirty="0"/>
          </a:p>
        </p:txBody>
      </p:sp>
      <p:sp>
        <p:nvSpPr>
          <p:cNvPr id="5" name="Metin kutusu 1"/>
          <p:cNvSpPr txBox="1"/>
          <p:nvPr/>
        </p:nvSpPr>
        <p:spPr>
          <a:xfrm>
            <a:off x="1492786" y="2698261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3. Temiz hava ve bol güneş önemli.</a:t>
            </a:r>
            <a:endParaRPr lang="tr-TR" sz="3600" dirty="0"/>
          </a:p>
        </p:txBody>
      </p:sp>
      <p:sp>
        <p:nvSpPr>
          <p:cNvPr id="6" name="Metin kutusu 1"/>
          <p:cNvSpPr txBox="1"/>
          <p:nvPr/>
        </p:nvSpPr>
        <p:spPr>
          <a:xfrm>
            <a:off x="1514820" y="3160970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4.Aşı olmalıyız.</a:t>
            </a:r>
            <a:endParaRPr lang="tr-TR" sz="3600" dirty="0"/>
          </a:p>
        </p:txBody>
      </p:sp>
      <p:sp>
        <p:nvSpPr>
          <p:cNvPr id="7" name="Metin kutusu 1"/>
          <p:cNvSpPr txBox="1"/>
          <p:nvPr/>
        </p:nvSpPr>
        <p:spPr>
          <a:xfrm>
            <a:off x="1316516" y="3821981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 </a:t>
            </a:r>
            <a:r>
              <a:rPr lang="tr-TR" sz="3600" dirty="0" smtClean="0"/>
              <a:t>5. Temiz olmalıyız.</a:t>
            </a:r>
            <a:endParaRPr lang="tr-TR" sz="3600" dirty="0"/>
          </a:p>
        </p:txBody>
      </p:sp>
      <p:sp>
        <p:nvSpPr>
          <p:cNvPr id="8" name="Metin kutusu 1"/>
          <p:cNvSpPr txBox="1"/>
          <p:nvPr/>
        </p:nvSpPr>
        <p:spPr>
          <a:xfrm>
            <a:off x="1303662" y="4315904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 </a:t>
            </a:r>
            <a:r>
              <a:rPr lang="tr-TR" sz="3600" dirty="0" smtClean="0"/>
              <a:t>6. Uyku saatlerine dikkat etmeliyiz.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9184" y="192797"/>
            <a:ext cx="11264116" cy="6323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1946313" y="1378072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 </a:t>
            </a:r>
            <a:r>
              <a:rPr lang="tr-TR" sz="2800" dirty="0" smtClean="0"/>
              <a:t>hasta olduğumuz zaman kendimizi mutsuz hissederiz</a:t>
            </a:r>
            <a:endParaRPr lang="tr-TR" sz="2800" dirty="0"/>
          </a:p>
        </p:txBody>
      </p:sp>
      <p:sp>
        <p:nvSpPr>
          <p:cNvPr id="4" name="Metin kutusu 1"/>
          <p:cNvSpPr txBox="1"/>
          <p:nvPr/>
        </p:nvSpPr>
        <p:spPr>
          <a:xfrm>
            <a:off x="7315199" y="2700098"/>
            <a:ext cx="4008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2800" dirty="0" smtClean="0"/>
              <a:t>yediklerimize dikkat</a:t>
            </a:r>
          </a:p>
        </p:txBody>
      </p:sp>
      <p:sp>
        <p:nvSpPr>
          <p:cNvPr id="5" name="Metin kutusu 1"/>
          <p:cNvSpPr txBox="1"/>
          <p:nvPr/>
        </p:nvSpPr>
        <p:spPr>
          <a:xfrm>
            <a:off x="2080350" y="3105886"/>
            <a:ext cx="4008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2800" dirty="0" smtClean="0"/>
              <a:t>etmeliyiz.</a:t>
            </a:r>
          </a:p>
        </p:txBody>
      </p:sp>
      <p:sp>
        <p:nvSpPr>
          <p:cNvPr id="6" name="Metin kutusu 1"/>
          <p:cNvSpPr txBox="1"/>
          <p:nvPr/>
        </p:nvSpPr>
        <p:spPr>
          <a:xfrm>
            <a:off x="1784731" y="4936521"/>
            <a:ext cx="8064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</a:t>
            </a:r>
            <a:r>
              <a:rPr lang="tr-TR" sz="2800" dirty="0" smtClean="0"/>
              <a:t>gerektiğinde fazla uyumalıyız.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708" y="550844"/>
            <a:ext cx="11314323" cy="5568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" name="Düz Ok Bağlayıcısı 3"/>
          <p:cNvCxnSpPr/>
          <p:nvPr/>
        </p:nvCxnSpPr>
        <p:spPr>
          <a:xfrm>
            <a:off x="3624550" y="2732183"/>
            <a:ext cx="1873582" cy="1175789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" name="Düz Ok Bağlayıcısı 10"/>
          <p:cNvCxnSpPr/>
          <p:nvPr/>
        </p:nvCxnSpPr>
        <p:spPr>
          <a:xfrm rot="5400000" flipH="1" flipV="1">
            <a:off x="3327094" y="3283026"/>
            <a:ext cx="2588964" cy="161948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3767769" y="2577949"/>
            <a:ext cx="1630497" cy="1388124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Düz Ok Bağlayıcısı 13"/>
          <p:cNvCxnSpPr/>
          <p:nvPr/>
        </p:nvCxnSpPr>
        <p:spPr>
          <a:xfrm flipV="1">
            <a:off x="6301648" y="5464367"/>
            <a:ext cx="1443210" cy="66100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Düz Ok Bağlayıcısı 13"/>
          <p:cNvCxnSpPr/>
          <p:nvPr/>
        </p:nvCxnSpPr>
        <p:spPr>
          <a:xfrm flipV="1">
            <a:off x="6301648" y="2798285"/>
            <a:ext cx="1421176" cy="99152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13"/>
          <p:cNvCxnSpPr/>
          <p:nvPr/>
        </p:nvCxnSpPr>
        <p:spPr>
          <a:xfrm flipV="1">
            <a:off x="6321845" y="4250674"/>
            <a:ext cx="1421176" cy="99152"/>
          </a:xfrm>
          <a:prstGeom prst="straightConnector1">
            <a:avLst/>
          </a:prstGeom>
          <a:ln w="57150"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012" y="544946"/>
            <a:ext cx="11138053" cy="5800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 descr="C:\Users\Türk Irkı\Documents\8552a0d304580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9139" y="1817783"/>
            <a:ext cx="6961974" cy="41667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375320"/>
            <a:ext cx="11125200" cy="5551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6378765" y="3605316"/>
            <a:ext cx="44618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Kuvvetli          Çokça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828" y="288791"/>
            <a:ext cx="11269337" cy="552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1608463" y="2305325"/>
            <a:ext cx="90889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   </a:t>
            </a:r>
            <a:r>
              <a:rPr lang="tr-TR" sz="3600" dirty="0" smtClean="0"/>
              <a:t>Sporda yapmak gerekir.</a:t>
            </a:r>
          </a:p>
          <a:p>
            <a:endParaRPr lang="tr-TR" sz="800" dirty="0" smtClean="0"/>
          </a:p>
          <a:p>
            <a:endParaRPr lang="tr-TR" sz="800" dirty="0" smtClean="0"/>
          </a:p>
          <a:p>
            <a:endParaRPr lang="tr-TR" sz="800" dirty="0" smtClean="0"/>
          </a:p>
          <a:p>
            <a:r>
              <a:rPr lang="tr-TR" sz="3600" dirty="0" smtClean="0"/>
              <a:t>Bol bol yürümek.</a:t>
            </a:r>
          </a:p>
          <a:p>
            <a:endParaRPr lang="tr-TR" sz="3600" dirty="0" smtClean="0"/>
          </a:p>
          <a:p>
            <a:r>
              <a:rPr lang="tr-TR" sz="3600" dirty="0" smtClean="0"/>
              <a:t>Çokça koşmak gerekir.</a:t>
            </a:r>
          </a:p>
          <a:p>
            <a:endParaRPr lang="tr-TR" sz="3600" dirty="0" smtClean="0"/>
          </a:p>
          <a:p>
            <a:r>
              <a:rPr lang="tr-TR" sz="3600" dirty="0" smtClean="0"/>
              <a:t>Sağlığımıza bunlarda  iyi gelir.</a:t>
            </a:r>
            <a:endParaRPr lang="tr-TR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334" y="543786"/>
            <a:ext cx="11477958" cy="50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Metin kutusu 1"/>
          <p:cNvSpPr txBox="1"/>
          <p:nvPr/>
        </p:nvSpPr>
        <p:spPr>
          <a:xfrm>
            <a:off x="659176" y="1765499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       1.Aşı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4" name="Metin kutusu 1"/>
          <p:cNvSpPr txBox="1"/>
          <p:nvPr/>
        </p:nvSpPr>
        <p:spPr>
          <a:xfrm>
            <a:off x="679374" y="2744164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       2. Hastalık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5" name="Metin kutusu 1"/>
          <p:cNvSpPr txBox="1"/>
          <p:nvPr/>
        </p:nvSpPr>
        <p:spPr>
          <a:xfrm>
            <a:off x="688555" y="3700795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       3. Grip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6" name="Metin kutusu 1"/>
          <p:cNvSpPr txBox="1"/>
          <p:nvPr/>
        </p:nvSpPr>
        <p:spPr>
          <a:xfrm>
            <a:off x="435167" y="4769431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         4. Hastane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8" name="Metin kutusu 1"/>
          <p:cNvSpPr txBox="1"/>
          <p:nvPr/>
        </p:nvSpPr>
        <p:spPr>
          <a:xfrm>
            <a:off x="789543" y="5718719"/>
            <a:ext cx="9564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</a:rPr>
              <a:t>        5. Doktor ve hemşire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9527414" y="6365050"/>
            <a:ext cx="2426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>
                <a:hlinkClick r:id="rId3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2" descr="http://img-fotki.yandex.ru/get/4519/89635038.4ab/0_69984_ac411598_L.jpg%3Cbr%20/%3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" y="-1"/>
            <a:ext cx="12192001" cy="6858001"/>
          </a:xfrm>
          <a:prstGeom prst="rect">
            <a:avLst/>
          </a:prstGeom>
          <a:noFill/>
        </p:spPr>
      </p:pic>
      <p:sp>
        <p:nvSpPr>
          <p:cNvPr id="3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2063749" y="3931920"/>
            <a:ext cx="9758137" cy="81008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BİLGİ </a:t>
            </a:r>
            <a:r>
              <a:rPr lang="tr-TR" sz="36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YUVAMIZIN </a:t>
            </a:r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KUZUCUKLARI </a:t>
            </a:r>
          </a:p>
        </p:txBody>
      </p:sp>
      <p:sp>
        <p:nvSpPr>
          <p:cNvPr id="4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8530046" y="6087290"/>
            <a:ext cx="3278777" cy="47915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 smtClean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TUNCAY YILDIRICI </a:t>
            </a:r>
            <a:endParaRPr lang="tr-TR" sz="3600" kern="10" dirty="0">
              <a:ln w="38100">
                <a:solidFill>
                  <a:srgbClr val="000000"/>
                </a:solidFill>
                <a:round/>
                <a:headEnd/>
                <a:tailEnd/>
              </a:ln>
              <a:pattFill prst="dashVert">
                <a:fgClr>
                  <a:srgbClr val="FF3300"/>
                </a:fgClr>
                <a:bgClr>
                  <a:schemeClr val="accent2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7"/>
          <p:cNvSpPr>
            <a:spLocks noChangeArrowheads="1" noChangeShapeType="1" noTextEdit="1"/>
          </p:cNvSpPr>
          <p:nvPr/>
        </p:nvSpPr>
        <p:spPr bwMode="auto">
          <a:xfrm>
            <a:off x="381000" y="285750"/>
            <a:ext cx="11430000" cy="1309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tr-TR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SAĞLIĞIM İÇİN</a:t>
            </a:r>
          </a:p>
        </p:txBody>
      </p:sp>
      <p:pic>
        <p:nvPicPr>
          <p:cNvPr id="2051" name="Picture 13" descr="http://www.bolu724.net/images/haberler/2015/08/sisman_cocuklarda_gerizekalilik_ortaya_cikiyor_h6576_af80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000250"/>
            <a:ext cx="7715251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15" descr="Photo Sharing and Video Hosting at Photobucket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0" y="1785938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21" descr="[Resim: wrcook03.gif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2571751"/>
            <a:ext cx="1524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9" descr="http://i38.tinypic.com/eg790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501" y="4286251"/>
            <a:ext cx="3045884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11" descr="http://members.chello.nl/j.trentelman9/badkamer/a8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763000" y="3071814"/>
            <a:ext cx="180340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7" descr="http://www.seckinresimler.com/data/media/576/gifs-sports-transports-1trl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810251" y="2000251"/>
            <a:ext cx="2571749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1333500" y="214313"/>
            <a:ext cx="10572751" cy="2500312"/>
          </a:xfrm>
          <a:prstGeom prst="cloudCallout">
            <a:avLst>
              <a:gd name="adj1" fmla="val -2612"/>
              <a:gd name="adj2" fmla="val 109482"/>
            </a:avLst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sz="3200" b="0" dirty="0"/>
              <a:t>* </a:t>
            </a:r>
          </a:p>
          <a:p>
            <a:pPr>
              <a:defRPr/>
            </a:pPr>
            <a:r>
              <a:rPr lang="tr-TR" sz="3200" dirty="0">
                <a:solidFill>
                  <a:schemeClr val="tx1"/>
                </a:solidFill>
              </a:rPr>
              <a:t>Sağlıklı olmak için, öncelikle vücut temizliğimize dikkat etmeliyiz.</a:t>
            </a:r>
            <a:br>
              <a:rPr lang="tr-TR" sz="3200" dirty="0">
                <a:solidFill>
                  <a:schemeClr val="tx1"/>
                </a:solidFill>
              </a:rPr>
            </a:br>
            <a:endParaRPr lang="tr-TR" sz="3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6147" name="Picture 4" descr="http://papillondavril.p.a.pic.centerblog.net/da76ce0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1" y="3429001"/>
            <a:ext cx="3479800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2786063"/>
            <a:ext cx="6381751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Yuvarlatılmış Dikdörtgen"/>
          <p:cNvSpPr/>
          <p:nvPr/>
        </p:nvSpPr>
        <p:spPr>
          <a:xfrm>
            <a:off x="571500" y="285750"/>
            <a:ext cx="6096000" cy="407193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4000" dirty="0"/>
              <a:t>Uykumuzun düzenli olmasına dikkat etmeli, erken yatıp erken kalkmalıyız</a:t>
            </a:r>
          </a:p>
        </p:txBody>
      </p:sp>
      <p:sp>
        <p:nvSpPr>
          <p:cNvPr id="8" name="7 Yuvarlatılmış Dikdörtgen"/>
          <p:cNvSpPr/>
          <p:nvPr/>
        </p:nvSpPr>
        <p:spPr>
          <a:xfrm>
            <a:off x="7048500" y="357188"/>
            <a:ext cx="4707467" cy="392906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alpha val="8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12292" name="Picture 4" descr="Photo Sharing and Video Hosting at Photobucke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500" y="485775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4" descr="Photo Sharing and Video Hosting at Photobucke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34500" y="457200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9" descr="http://i38.tinypic.com/eg79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34251" y="785814"/>
            <a:ext cx="4191000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17" descr="Image and video hosting by TinyPic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24500" y="4429125"/>
            <a:ext cx="1778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25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8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Yuvarlatılmış Dikdörtgen"/>
          <p:cNvSpPr/>
          <p:nvPr/>
        </p:nvSpPr>
        <p:spPr>
          <a:xfrm>
            <a:off x="285751" y="214314"/>
            <a:ext cx="6762749" cy="407193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600" dirty="0"/>
              <a:t>Aşılarımızı yaptırmalıyız</a:t>
            </a:r>
            <a:endParaRPr lang="tr-TR" sz="6600" i="1" dirty="0">
              <a:latin typeface="Georgia" pitchFamily="18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7484534" y="428626"/>
            <a:ext cx="4421717" cy="3929063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alpha val="8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13316" name="Picture 2" descr="Photo Sharing and Video Hosting at Photobucke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85775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Photo Sharing and Video Hosting at Photobucke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0" y="4714875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9" descr="http://img.webme.com/pic/a/akcaovaasm/cocuklarda-asi-gi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0500" y="785813"/>
            <a:ext cx="37846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17" descr="Image and video hosting by TinyPic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9751" y="4572000"/>
            <a:ext cx="1778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autoUpdateAnimBg="0"/>
      <p:bldP spid="8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Yuvarlatılmış Dikdörtgen"/>
          <p:cNvSpPr/>
          <p:nvPr/>
        </p:nvSpPr>
        <p:spPr>
          <a:xfrm>
            <a:off x="6953251" y="500063"/>
            <a:ext cx="4707467" cy="3357562"/>
          </a:xfrm>
          <a:prstGeom prst="roundRect">
            <a:avLst/>
          </a:prstGeom>
          <a:solidFill>
            <a:schemeClr val="bg1"/>
          </a:solidFill>
          <a:ln>
            <a:solidFill>
              <a:schemeClr val="tx1">
                <a:alpha val="8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pic>
        <p:nvPicPr>
          <p:cNvPr id="18435" name="Picture 4" descr="Photo Sharing and Video Hosting at Photobucke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1" y="4786313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Photo Sharing and Video Hosting at Photobucket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0" y="4857750"/>
            <a:ext cx="152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AutoShape 3" descr="http://s.rimg.info/dea257c1058659091b5c0d2d36beef84.gif"/>
          <p:cNvSpPr>
            <a:spLocks noChangeAspect="1" noChangeArrowheads="1"/>
          </p:cNvSpPr>
          <p:nvPr/>
        </p:nvSpPr>
        <p:spPr bwMode="auto">
          <a:xfrm>
            <a:off x="207433" y="-144463"/>
            <a:ext cx="4064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18438" name="Picture 5" descr="http://blogs.sch.gr/mkalfaki/files/2015/09/weight_lifter_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5251" y="4500563"/>
            <a:ext cx="2235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 descr="http://www.seckinresimler.com/data/media/576/gifs-sports-transports-1trl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0" y="71437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9" descr="spor hareketli gifler ile ilgili görsel sonuc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24751" y="4572000"/>
            <a:ext cx="16129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Yuvarlatılmış Dikdörtgen"/>
          <p:cNvSpPr/>
          <p:nvPr/>
        </p:nvSpPr>
        <p:spPr>
          <a:xfrm>
            <a:off x="381000" y="428626"/>
            <a:ext cx="6096000" cy="335756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6000" dirty="0"/>
              <a:t>Temiz havada spor yapmalıyız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5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11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074" y="154237"/>
            <a:ext cx="5732018" cy="618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4173" y="242315"/>
            <a:ext cx="4484553" cy="609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8" descr="Hareketli minik kuşlar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877" y="1200839"/>
            <a:ext cx="1542362" cy="887270"/>
          </a:xfrm>
          <a:prstGeom prst="rect">
            <a:avLst/>
          </a:prstGeom>
          <a:noFill/>
        </p:spPr>
      </p:pic>
      <p:pic>
        <p:nvPicPr>
          <p:cNvPr id="6" name="Picture 40" descr="ari-hareketli-resim-001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8402" y="341523"/>
            <a:ext cx="909148" cy="681861"/>
          </a:xfrm>
          <a:prstGeom prst="rect">
            <a:avLst/>
          </a:prstGeom>
          <a:noFill/>
        </p:spPr>
      </p:pic>
      <p:pic>
        <p:nvPicPr>
          <p:cNvPr id="7" name="Picture 34" descr="http://kellly.free.fr/soleil/sol3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34420" y="324052"/>
            <a:ext cx="1460680" cy="1460680"/>
          </a:xfrm>
          <a:prstGeom prst="rect">
            <a:avLst/>
          </a:prstGeom>
          <a:noFill/>
        </p:spPr>
      </p:pic>
      <p:pic>
        <p:nvPicPr>
          <p:cNvPr id="8" name="Picture 40" descr="ari-hareketli-resim-001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32151" y="460872"/>
            <a:ext cx="909148" cy="681861"/>
          </a:xfrm>
          <a:prstGeom prst="rect">
            <a:avLst/>
          </a:prstGeom>
          <a:noFill/>
        </p:spPr>
      </p:pic>
      <p:pic>
        <p:nvPicPr>
          <p:cNvPr id="9" name="Picture 40" descr="ari-hareketli-resim-0019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11805" y="350704"/>
            <a:ext cx="909148" cy="6818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516039" cy="677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 descr="http://i45.tinypic.com/2zqsxv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24154" y="344870"/>
            <a:ext cx="2943225" cy="3000376"/>
          </a:xfrm>
          <a:prstGeom prst="rect">
            <a:avLst/>
          </a:prstGeom>
          <a:noFill/>
        </p:spPr>
      </p:pic>
      <p:pic>
        <p:nvPicPr>
          <p:cNvPr id="6" name="Picture 28" descr="http://www.yenislayt.com/upload/b6e4d748b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12287" y="3834038"/>
            <a:ext cx="2411355" cy="2715490"/>
          </a:xfrm>
          <a:prstGeom prst="rect">
            <a:avLst/>
          </a:prstGeom>
          <a:noFill/>
        </p:spPr>
      </p:pic>
      <p:pic>
        <p:nvPicPr>
          <p:cNvPr id="3080" name="Picture 8" descr="[Resim: 8.gif]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83499" y="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162</Words>
  <Application>Microsoft Office PowerPoint</Application>
  <PresentationFormat>Geniş ekran</PresentationFormat>
  <Paragraphs>47</Paragraphs>
  <Slides>17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Comic Sans MS</vt:lpstr>
      <vt:lpstr>Georgia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TUNCAY</dc:creator>
  <cp:keywords>www.sorubak.com</cp:keywords>
  <dc:description>www.sorubak.com</dc:description>
  <cp:lastModifiedBy>doğan</cp:lastModifiedBy>
  <cp:revision>53</cp:revision>
  <dcterms:created xsi:type="dcterms:W3CDTF">2015-10-27T08:07:31Z</dcterms:created>
  <dcterms:modified xsi:type="dcterms:W3CDTF">2016-01-11T17:54:48Z</dcterms:modified>
</cp:coreProperties>
</file>