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323" r:id="rId2"/>
    <p:sldId id="299" r:id="rId3"/>
    <p:sldId id="334" r:id="rId4"/>
    <p:sldId id="335" r:id="rId5"/>
    <p:sldId id="336" r:id="rId6"/>
    <p:sldId id="337" r:id="rId7"/>
    <p:sldId id="324" r:id="rId8"/>
    <p:sldId id="325" r:id="rId9"/>
    <p:sldId id="326" r:id="rId10"/>
    <p:sldId id="327" r:id="rId11"/>
    <p:sldId id="328" r:id="rId12"/>
    <p:sldId id="329" r:id="rId13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55448A-BC4D-41CA-B355-E7AB4C1CBC02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0A8EA-E163-4C8D-B4E9-0C01491B45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94779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89140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23208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18804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9019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62684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39497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08492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05801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92538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93434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9960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F2F72-6AA4-425D-A78D-729E5CFE56CD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01596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ordArt 6"/>
          <p:cNvSpPr>
            <a:spLocks noChangeArrowheads="1" noChangeShapeType="1" noTextEdit="1"/>
          </p:cNvSpPr>
          <p:nvPr/>
        </p:nvSpPr>
        <p:spPr bwMode="auto">
          <a:xfrm>
            <a:off x="455337" y="0"/>
            <a:ext cx="10958138" cy="9098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KELOĞLAN İLİM PEŞİNDE ADLI  METNİN  İŞLENİŞ SUNUSU</a:t>
            </a:r>
            <a:endParaRPr lang="tr-TR" sz="3600" kern="10" dirty="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3302" y="1071505"/>
            <a:ext cx="3869720" cy="3060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28469" y="1084799"/>
            <a:ext cx="3728597" cy="3497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76988" y="1109711"/>
            <a:ext cx="3784434" cy="3439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5777" y="4107040"/>
            <a:ext cx="3951112" cy="2564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0" name="Picture 2" descr="http://3.bp.blogspot.com/-u4KOwHAXjpg/VJcVdA-phAI/AAAAAAAAEj4/nVcKJEJwmYk/s1600/keloglan-hareketli-gif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51605" y="4830857"/>
            <a:ext cx="1784772" cy="1784772"/>
          </a:xfrm>
          <a:prstGeom prst="rect">
            <a:avLst/>
          </a:prstGeom>
          <a:noFill/>
        </p:spPr>
      </p:pic>
      <p:pic>
        <p:nvPicPr>
          <p:cNvPr id="12292" name="Picture 4" descr="http://www.kristalkalp.com/wp-content/uploads/226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94033" y="4643073"/>
            <a:ext cx="2231451" cy="2038657"/>
          </a:xfrm>
          <a:prstGeom prst="rect">
            <a:avLst/>
          </a:prstGeom>
          <a:noFill/>
        </p:spPr>
      </p:pic>
      <p:pic>
        <p:nvPicPr>
          <p:cNvPr id="12294" name="Picture 6" descr="http://www.kozanbilgi.net/wp-content/uploads/keloglan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419649" y="4737253"/>
            <a:ext cx="2482087" cy="1850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1739" y="258323"/>
            <a:ext cx="10334625" cy="607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Dikdörtgen"/>
          <p:cNvSpPr/>
          <p:nvPr/>
        </p:nvSpPr>
        <p:spPr>
          <a:xfrm>
            <a:off x="2754215" y="1762699"/>
            <a:ext cx="72821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err="1" smtClean="0"/>
              <a:t>limdir</a:t>
            </a:r>
            <a:r>
              <a:rPr lang="tr-TR" sz="3200" b="1" dirty="0" smtClean="0"/>
              <a:t> bana gerçeği gösteren.</a:t>
            </a:r>
            <a:endParaRPr lang="tr-TR" sz="3200" b="1" dirty="0"/>
          </a:p>
        </p:txBody>
      </p:sp>
      <p:sp>
        <p:nvSpPr>
          <p:cNvPr id="5" name="4 Dikdörtgen"/>
          <p:cNvSpPr/>
          <p:nvPr/>
        </p:nvSpPr>
        <p:spPr>
          <a:xfrm>
            <a:off x="2884582" y="2554077"/>
            <a:ext cx="72821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/>
              <a:t>afta  değil, </a:t>
            </a:r>
            <a:r>
              <a:rPr lang="tr-TR" sz="3200" b="1" dirty="0" err="1" smtClean="0"/>
              <a:t>özdeyi</a:t>
            </a:r>
            <a:r>
              <a:rPr lang="tr-TR" sz="3200" b="1" dirty="0" smtClean="0"/>
              <a:t> öğreten.</a:t>
            </a:r>
            <a:endParaRPr lang="tr-TR" sz="3200" b="1" dirty="0"/>
          </a:p>
        </p:txBody>
      </p:sp>
      <p:sp>
        <p:nvSpPr>
          <p:cNvPr id="6" name="5 Dikdörtgen"/>
          <p:cNvSpPr/>
          <p:nvPr/>
        </p:nvSpPr>
        <p:spPr>
          <a:xfrm>
            <a:off x="2730346" y="3314240"/>
            <a:ext cx="72821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err="1" smtClean="0"/>
              <a:t>nsanları</a:t>
            </a:r>
            <a:r>
              <a:rPr lang="tr-TR" sz="3200" b="1" dirty="0" smtClean="0"/>
              <a:t> geleceğe taşıyan.</a:t>
            </a:r>
            <a:endParaRPr lang="tr-TR" sz="3200" b="1" dirty="0"/>
          </a:p>
        </p:txBody>
      </p:sp>
      <p:sp>
        <p:nvSpPr>
          <p:cNvPr id="7" name="6 Dikdörtgen"/>
          <p:cNvSpPr/>
          <p:nvPr/>
        </p:nvSpPr>
        <p:spPr>
          <a:xfrm>
            <a:off x="3049835" y="4173556"/>
            <a:ext cx="72821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err="1" smtClean="0"/>
              <a:t>edeniyetin</a:t>
            </a:r>
            <a:r>
              <a:rPr lang="tr-TR" sz="3200" b="1" dirty="0" smtClean="0"/>
              <a:t>  temelidir ilim.</a:t>
            </a:r>
            <a:endParaRPr lang="tr-TR" sz="32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9552" y="319490"/>
            <a:ext cx="10759176" cy="592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Dikdörtgen"/>
          <p:cNvSpPr/>
          <p:nvPr/>
        </p:nvSpPr>
        <p:spPr>
          <a:xfrm>
            <a:off x="2599980" y="1344057"/>
            <a:ext cx="72821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/>
              <a:t>      Merhaba Keloğlan</a:t>
            </a:r>
            <a:endParaRPr lang="tr-TR" sz="3200" b="1" dirty="0"/>
          </a:p>
        </p:txBody>
      </p:sp>
      <p:sp>
        <p:nvSpPr>
          <p:cNvPr id="4" name="3 Dikdörtgen"/>
          <p:cNvSpPr/>
          <p:nvPr/>
        </p:nvSpPr>
        <p:spPr>
          <a:xfrm>
            <a:off x="1002533" y="1806767"/>
            <a:ext cx="1026772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/>
              <a:t>Ben ilkokul 2. sınıfa giden bir öğrenciyim. Öğretmenimiz , anne ve babamız bizlere hep seni anlattılar. Senin masallarının bir çoğunu artık biliyorum. Meraklı , girişken bir çocuk olman ve zekanı kullanmanı çok seviyorum. </a:t>
            </a:r>
            <a:endParaRPr lang="tr-TR" sz="3200" b="1" dirty="0"/>
          </a:p>
        </p:txBody>
      </p:sp>
      <p:sp>
        <p:nvSpPr>
          <p:cNvPr id="5" name="4 Dikdörtgen"/>
          <p:cNvSpPr/>
          <p:nvPr/>
        </p:nvSpPr>
        <p:spPr>
          <a:xfrm>
            <a:off x="3701234" y="3650734"/>
            <a:ext cx="8014951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 smtClean="0"/>
              <a:t>Seninle ilgili çizgi filmleri sık sık  izliyorum.</a:t>
            </a:r>
          </a:p>
          <a:p>
            <a:r>
              <a:rPr lang="tr-TR" sz="3200" b="1" dirty="0" smtClean="0"/>
              <a:t>Arkadaşlarınla olan sıcak dostluğunu ve güven</a:t>
            </a:r>
          </a:p>
          <a:p>
            <a:r>
              <a:rPr lang="tr-TR" sz="3200" b="1" dirty="0" smtClean="0"/>
              <a:t>vermeni çok beğeniyorum.Ancak kendine hiç</a:t>
            </a:r>
          </a:p>
          <a:p>
            <a:r>
              <a:rPr lang="tr-TR" sz="3200" b="1" dirty="0" smtClean="0"/>
              <a:t> vakit ayırdığını düşünmüyorum. Bu nedenle </a:t>
            </a:r>
          </a:p>
          <a:p>
            <a:r>
              <a:rPr lang="tr-TR" sz="3200" b="1" dirty="0" smtClean="0"/>
              <a:t>Masallarda kendine daha çok dikkat etmelisin</a:t>
            </a:r>
          </a:p>
          <a:p>
            <a:r>
              <a:rPr lang="tr-TR" sz="3200" b="1" dirty="0" smtClean="0"/>
              <a:t>Seni çok seviyorum hoşça kal ben ………….</a:t>
            </a:r>
            <a:endParaRPr lang="tr-TR" sz="32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5928" y="649995"/>
            <a:ext cx="10757397" cy="5883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Dikdörtgen"/>
          <p:cNvSpPr/>
          <p:nvPr/>
        </p:nvSpPr>
        <p:spPr>
          <a:xfrm>
            <a:off x="2415254" y="2594339"/>
            <a:ext cx="8789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 smtClean="0"/>
              <a:t>Zeki</a:t>
            </a:r>
            <a:endParaRPr lang="tr-TR" sz="3200" dirty="0"/>
          </a:p>
        </p:txBody>
      </p:sp>
      <p:sp>
        <p:nvSpPr>
          <p:cNvPr id="5" name="4 Dikdörtgen"/>
          <p:cNvSpPr/>
          <p:nvPr/>
        </p:nvSpPr>
        <p:spPr>
          <a:xfrm>
            <a:off x="7205754" y="2724705"/>
            <a:ext cx="15838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 smtClean="0"/>
              <a:t>Çalışkan</a:t>
            </a:r>
            <a:endParaRPr lang="tr-TR" sz="3200" dirty="0"/>
          </a:p>
        </p:txBody>
      </p:sp>
      <p:sp>
        <p:nvSpPr>
          <p:cNvPr id="6" name="5 Dikdörtgen"/>
          <p:cNvSpPr/>
          <p:nvPr/>
        </p:nvSpPr>
        <p:spPr>
          <a:xfrm>
            <a:off x="2082911" y="5357737"/>
            <a:ext cx="20028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 smtClean="0"/>
              <a:t>Saçları yok</a:t>
            </a:r>
            <a:endParaRPr lang="tr-TR" sz="3200" dirty="0"/>
          </a:p>
        </p:txBody>
      </p:sp>
      <p:sp>
        <p:nvSpPr>
          <p:cNvPr id="7" name="6 Dikdörtgen"/>
          <p:cNvSpPr/>
          <p:nvPr/>
        </p:nvSpPr>
        <p:spPr>
          <a:xfrm>
            <a:off x="7172703" y="5291636"/>
            <a:ext cx="14884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 smtClean="0"/>
              <a:t>Meraklı</a:t>
            </a:r>
            <a:endParaRPr lang="tr-TR" sz="3200" dirty="0"/>
          </a:p>
        </p:txBody>
      </p:sp>
      <p:sp>
        <p:nvSpPr>
          <p:cNvPr id="2" name="Metin kutusu 1"/>
          <p:cNvSpPr txBox="1"/>
          <p:nvPr/>
        </p:nvSpPr>
        <p:spPr>
          <a:xfrm>
            <a:off x="8930326" y="6163670"/>
            <a:ext cx="2573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altLang="tr-TR">
                <a:hlinkClick r:id="rId3"/>
              </a:rPr>
              <a:t>www.sorubak.com</a:t>
            </a:r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www.resimhayattir.com/data/media/62/5kankanet9ykhr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0544" y="0"/>
            <a:ext cx="12382544" cy="6858000"/>
          </a:xfrm>
          <a:prstGeom prst="rect">
            <a:avLst/>
          </a:prstGeom>
          <a:noFill/>
        </p:spPr>
      </p:pic>
      <p:pic>
        <p:nvPicPr>
          <p:cNvPr id="49156" name="Picture 4" descr="http://www.egitimevi.net/hareketli-resim/hayvan/anim40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19483" y="3714753"/>
            <a:ext cx="2616200" cy="923925"/>
          </a:xfrm>
          <a:prstGeom prst="rect">
            <a:avLst/>
          </a:prstGeom>
          <a:noFill/>
        </p:spPr>
      </p:pic>
      <p:pic>
        <p:nvPicPr>
          <p:cNvPr id="49158" name="Picture 6" descr="http://www.egitimevi.net/hareketli-resim/hayvan/anim40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2992" y="5643579"/>
            <a:ext cx="2616200" cy="923925"/>
          </a:xfrm>
          <a:prstGeom prst="rect">
            <a:avLst/>
          </a:prstGeom>
          <a:noFill/>
        </p:spPr>
      </p:pic>
      <p:pic>
        <p:nvPicPr>
          <p:cNvPr id="49160" name="Picture 8" descr="http://www.egitimevi.net/hareketli-resim/hayvan/anim40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1224" y="5715017"/>
            <a:ext cx="2616200" cy="923925"/>
          </a:xfrm>
          <a:prstGeom prst="rect">
            <a:avLst/>
          </a:prstGeom>
          <a:noFill/>
        </p:spPr>
      </p:pic>
      <p:pic>
        <p:nvPicPr>
          <p:cNvPr id="49162" name="Picture 10" descr="http://www.egitimevi.net/hareketli-resim/hayvan/anim413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90987" y="4214818"/>
            <a:ext cx="1905000" cy="981076"/>
          </a:xfrm>
          <a:prstGeom prst="rect">
            <a:avLst/>
          </a:prstGeom>
          <a:noFill/>
        </p:spPr>
      </p:pic>
      <p:pic>
        <p:nvPicPr>
          <p:cNvPr id="49164" name="Picture 12" descr="http://www.egitimevi.net/hareketli-resim/hayvan/anim413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48507" y="5876924"/>
            <a:ext cx="1905000" cy="981076"/>
          </a:xfrm>
          <a:prstGeom prst="rect">
            <a:avLst/>
          </a:prstGeom>
          <a:noFill/>
        </p:spPr>
      </p:pic>
      <p:sp>
        <p:nvSpPr>
          <p:cNvPr id="10" name="WordArt 6"/>
          <p:cNvSpPr>
            <a:spLocks noChangeArrowheads="1" noChangeShapeType="1" noTextEdit="1"/>
          </p:cNvSpPr>
          <p:nvPr/>
        </p:nvSpPr>
        <p:spPr bwMode="auto">
          <a:xfrm>
            <a:off x="918045" y="351043"/>
            <a:ext cx="8310631" cy="128588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BİLGİ YUVAMIZIN KUZUCUKLARI</a:t>
            </a:r>
          </a:p>
        </p:txBody>
      </p:sp>
      <p:sp>
        <p:nvSpPr>
          <p:cNvPr id="11" name="WordArt 14"/>
          <p:cNvSpPr>
            <a:spLocks noChangeArrowheads="1" noChangeShapeType="1" noTextEdit="1"/>
          </p:cNvSpPr>
          <p:nvPr/>
        </p:nvSpPr>
        <p:spPr bwMode="auto">
          <a:xfrm>
            <a:off x="8151222" y="5956661"/>
            <a:ext cx="3824587" cy="56945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Tuncay YILDIRICI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190" y="315586"/>
            <a:ext cx="11478808" cy="62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278" y="286437"/>
            <a:ext cx="11427602" cy="6334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6773" y="286438"/>
            <a:ext cx="11033820" cy="6224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9670" y="187286"/>
            <a:ext cx="10487872" cy="633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23950" y="597894"/>
            <a:ext cx="9944100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" name="Düz Ok Bağlayıcısı 3"/>
          <p:cNvCxnSpPr/>
          <p:nvPr/>
        </p:nvCxnSpPr>
        <p:spPr>
          <a:xfrm>
            <a:off x="6951644" y="3448279"/>
            <a:ext cx="1311676" cy="500107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" name="Düz Ok Bağlayıcısı 3"/>
          <p:cNvCxnSpPr/>
          <p:nvPr/>
        </p:nvCxnSpPr>
        <p:spPr>
          <a:xfrm flipV="1">
            <a:off x="6674386" y="2952521"/>
            <a:ext cx="1577248" cy="145239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3893" y="451692"/>
            <a:ext cx="10961783" cy="5728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1 Başlık"/>
          <p:cNvSpPr>
            <a:spLocks noGrp="1"/>
          </p:cNvSpPr>
          <p:nvPr>
            <p:ph type="title"/>
          </p:nvPr>
        </p:nvSpPr>
        <p:spPr>
          <a:xfrm>
            <a:off x="6698257" y="1334610"/>
            <a:ext cx="4297122" cy="460324"/>
          </a:xfrm>
        </p:spPr>
        <p:txBody>
          <a:bodyPr>
            <a:normAutofit fontScale="90000"/>
          </a:bodyPr>
          <a:lstStyle/>
          <a:p>
            <a:r>
              <a:rPr lang="tr-TR" sz="3200" dirty="0" smtClean="0"/>
              <a:t>    </a:t>
            </a:r>
            <a:r>
              <a:rPr lang="tr-TR" sz="3600" b="1" dirty="0" smtClean="0">
                <a:latin typeface="+mn-lt"/>
              </a:rPr>
              <a:t>bilgisini artırmak</a:t>
            </a:r>
            <a:endParaRPr lang="tr-TR" sz="3600" b="1" dirty="0">
              <a:latin typeface="+mn-lt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5693329" y="1776779"/>
            <a:ext cx="20703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 smtClean="0"/>
              <a:t>istiyormuş.</a:t>
            </a:r>
            <a:endParaRPr lang="tr-TR" sz="3200" b="1" dirty="0"/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6952257" y="3835099"/>
            <a:ext cx="4297122" cy="4603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</a:t>
            </a:r>
            <a:r>
              <a:rPr lang="tr-TR" sz="3600" b="1" dirty="0" smtClean="0">
                <a:ea typeface="+mj-ea"/>
                <a:cs typeface="+mj-cs"/>
              </a:rPr>
              <a:t>Keloğlan aceleci </a:t>
            </a:r>
            <a:endParaRPr kumimoji="0" lang="tr-TR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5619951" y="4175668"/>
            <a:ext cx="57951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 smtClean="0"/>
              <a:t>Davranmış ve sabırsız davranmış.</a:t>
            </a:r>
            <a:endParaRPr lang="tr-TR" sz="32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3240" y="352540"/>
            <a:ext cx="10332100" cy="6070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Dikdörtgen"/>
          <p:cNvSpPr/>
          <p:nvPr/>
        </p:nvSpPr>
        <p:spPr>
          <a:xfrm>
            <a:off x="1575411" y="2280491"/>
            <a:ext cx="5838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/>
              <a:t> 2</a:t>
            </a:r>
            <a:endParaRPr lang="tr-TR" sz="3200" b="1" dirty="0"/>
          </a:p>
        </p:txBody>
      </p:sp>
      <p:sp>
        <p:nvSpPr>
          <p:cNvPr id="5" name="4 Dikdörtgen"/>
          <p:cNvSpPr/>
          <p:nvPr/>
        </p:nvSpPr>
        <p:spPr>
          <a:xfrm>
            <a:off x="1518491" y="3413392"/>
            <a:ext cx="5838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/>
              <a:t> 3</a:t>
            </a:r>
            <a:endParaRPr lang="tr-TR" sz="3200" b="1" dirty="0"/>
          </a:p>
        </p:txBody>
      </p:sp>
      <p:sp>
        <p:nvSpPr>
          <p:cNvPr id="6" name="5 Dikdörtgen"/>
          <p:cNvSpPr/>
          <p:nvPr/>
        </p:nvSpPr>
        <p:spPr>
          <a:xfrm>
            <a:off x="1529507" y="4911686"/>
            <a:ext cx="5838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/>
              <a:t> 1</a:t>
            </a:r>
            <a:endParaRPr lang="tr-TR" sz="32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686</TotalTime>
  <Words>136</Words>
  <Application>Microsoft Office PowerPoint</Application>
  <PresentationFormat>Geniş ekran</PresentationFormat>
  <Paragraphs>27</Paragraphs>
  <Slides>12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7" baseType="lpstr">
      <vt:lpstr>Arial</vt:lpstr>
      <vt:lpstr>Arial Black</vt:lpstr>
      <vt:lpstr>Calibri</vt:lpstr>
      <vt:lpstr>Calibri Light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    bilgisini artırmak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TUNCAY</dc:creator>
  <cp:lastModifiedBy>doğan</cp:lastModifiedBy>
  <cp:revision>137</cp:revision>
  <dcterms:created xsi:type="dcterms:W3CDTF">2015-10-27T08:07:31Z</dcterms:created>
  <dcterms:modified xsi:type="dcterms:W3CDTF">2016-01-18T17:49:29Z</dcterms:modified>
</cp:coreProperties>
</file>