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55448A-BC4D-41CA-B355-E7AB4C1CBC02}" type="datetimeFigureOut">
              <a:rPr lang="tr-TR" smtClean="0"/>
              <a:pPr/>
              <a:t>14.05.2016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50A8EA-E163-4C8D-B4E9-0C01491B45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99867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14.05.2016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89140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14.05.2016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23208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14.05.2016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18804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14.05.2016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90199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14.05.2016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62684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14.05.2016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39497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14.05.2016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08492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14.05.2016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05801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14.05.2016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925388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14.05.2016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93434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14.05.2016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9960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F2F72-6AA4-425D-A78D-729E5CFE56CD}" type="datetimeFigureOut">
              <a:rPr lang="tr-TR" smtClean="0"/>
              <a:pPr/>
              <a:t>14.05.2016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01596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sorubak.com/" TargetMode="Externa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WordArt 6"/>
          <p:cNvSpPr>
            <a:spLocks noChangeArrowheads="1" noChangeShapeType="1" noTextEdit="1"/>
          </p:cNvSpPr>
          <p:nvPr/>
        </p:nvSpPr>
        <p:spPr bwMode="auto">
          <a:xfrm>
            <a:off x="246520" y="352696"/>
            <a:ext cx="11525331" cy="108747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3.TEMA ETKİNLİKLERİ 1  </a:t>
            </a:r>
            <a:endParaRPr lang="tr-TR" sz="3600" kern="10" dirty="0">
              <a:ln w="12700">
                <a:solidFill>
                  <a:srgbClr val="FF0000"/>
                </a:solidFill>
                <a:round/>
                <a:headEnd/>
                <a:tailEnd/>
              </a:ln>
              <a:solidFill>
                <a:schemeClr val="bg1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 Black"/>
            </a:endParaRPr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7440" y="1457597"/>
            <a:ext cx="9467165" cy="3976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WordArt 6"/>
          <p:cNvSpPr>
            <a:spLocks noChangeArrowheads="1" noChangeShapeType="1" noTextEdit="1"/>
          </p:cNvSpPr>
          <p:nvPr/>
        </p:nvSpPr>
        <p:spPr bwMode="auto">
          <a:xfrm>
            <a:off x="666669" y="5551715"/>
            <a:ext cx="11525331" cy="90023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BİLGİ YUVAMIZIN KUZUCUKLARI  </a:t>
            </a:r>
            <a:endParaRPr lang="tr-TR" sz="3600" kern="10" dirty="0">
              <a:ln w="12700">
                <a:solidFill>
                  <a:srgbClr val="FF0000"/>
                </a:solidFill>
                <a:round/>
                <a:headEnd/>
                <a:tailEnd/>
              </a:ln>
              <a:solidFill>
                <a:schemeClr val="bg1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5" name="WordArt 11" descr="Kesik çizgili dikey"/>
          <p:cNvSpPr>
            <a:spLocks noChangeArrowheads="1" noChangeShapeType="1" noTextEdit="1"/>
          </p:cNvSpPr>
          <p:nvPr/>
        </p:nvSpPr>
        <p:spPr bwMode="auto">
          <a:xfrm>
            <a:off x="1645920" y="1606731"/>
            <a:ext cx="8608423" cy="600892"/>
          </a:xfrm>
          <a:prstGeom prst="rect">
            <a:avLst/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tr-TR" sz="3600" kern="10" dirty="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TUNCAY YILDIRICI</a:t>
            </a:r>
            <a:r>
              <a:rPr lang="tr-TR" sz="3600" kern="10" dirty="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pattFill prst="dashVert">
                  <a:fgClr>
                    <a:srgbClr val="FF3300"/>
                  </a:fgClr>
                  <a:bgClr>
                    <a:schemeClr val="accent2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756" y="248194"/>
            <a:ext cx="11418570" cy="6247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0428" y="552994"/>
            <a:ext cx="11098599" cy="5390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3141" y="454478"/>
            <a:ext cx="11554680" cy="5489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Dikdörtgen"/>
          <p:cNvSpPr/>
          <p:nvPr/>
        </p:nvSpPr>
        <p:spPr>
          <a:xfrm>
            <a:off x="1690670" y="2051261"/>
            <a:ext cx="9573070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23 Nisan bayramı için yaptığımız  hazırlıklar çok güzel ve heyecanlıydı.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Arkadaşlarım ve ben müzikli gösteriler için hazırlıklar yaptık. Bu hazırlıklar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sırasında öğretmenimiz ve ailemiz bizlere çok destek oldu.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Bayram günü giyeceğim gösteri kıyafetimi mağazadan annem ile alırken 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çok heyecanlanmıştım. Kıyafetimi giyeceğim günü sabırsızlıkla bekliyorum</a:t>
            </a:r>
          </a:p>
          <a:p>
            <a:endParaRPr lang="tr-TR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6482" y="326572"/>
            <a:ext cx="10439400" cy="621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4" name="Picture 6" descr="http://www.onceokuloncesi.com/dosya/uploads/72f3ad1eb5c2cdedbcc3b36c6dcba6d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1975" y="1005839"/>
            <a:ext cx="3965665" cy="4140927"/>
          </a:xfrm>
          <a:prstGeom prst="rect">
            <a:avLst/>
          </a:prstGeom>
          <a:noFill/>
        </p:spPr>
      </p:pic>
      <p:pic>
        <p:nvPicPr>
          <p:cNvPr id="12296" name="Picture 8" descr="http://www.onceokuloncesi.com/dosya/uploads/af397904bccfbf2f172ae860339f76b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05552" y="1005839"/>
            <a:ext cx="4174671" cy="417467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4548" y="105716"/>
            <a:ext cx="12621296" cy="6752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Dikdörtgen"/>
          <p:cNvSpPr/>
          <p:nvPr/>
        </p:nvSpPr>
        <p:spPr>
          <a:xfrm>
            <a:off x="1703549" y="1239892"/>
            <a:ext cx="155363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Saklambaç</a:t>
            </a:r>
          </a:p>
          <a:p>
            <a:endParaRPr lang="tr-TR" sz="2400" dirty="0"/>
          </a:p>
        </p:txBody>
      </p:sp>
      <p:sp>
        <p:nvSpPr>
          <p:cNvPr id="7" name="6 Dikdörtgen"/>
          <p:cNvSpPr/>
          <p:nvPr/>
        </p:nvSpPr>
        <p:spPr>
          <a:xfrm>
            <a:off x="1791554" y="2602906"/>
            <a:ext cx="160794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Kahverengi</a:t>
            </a:r>
          </a:p>
          <a:p>
            <a:endParaRPr lang="tr-TR" sz="2400" dirty="0"/>
          </a:p>
        </p:txBody>
      </p:sp>
      <p:sp>
        <p:nvSpPr>
          <p:cNvPr id="8" name="7 Dikdörtgen"/>
          <p:cNvSpPr/>
          <p:nvPr/>
        </p:nvSpPr>
        <p:spPr>
          <a:xfrm>
            <a:off x="8179476" y="1443807"/>
            <a:ext cx="201208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Alla Pulla Beni</a:t>
            </a:r>
          </a:p>
          <a:p>
            <a:endParaRPr lang="tr-TR" sz="2400" dirty="0"/>
          </a:p>
        </p:txBody>
      </p:sp>
      <p:sp>
        <p:nvSpPr>
          <p:cNvPr id="9" name="8 Dikdörtgen"/>
          <p:cNvSpPr/>
          <p:nvPr/>
        </p:nvSpPr>
        <p:spPr>
          <a:xfrm>
            <a:off x="1199126" y="5745352"/>
            <a:ext cx="476502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Cana yakın olmak. Gülmeyi sevmek.</a:t>
            </a:r>
          </a:p>
          <a:p>
            <a:endParaRPr lang="tr-TR" sz="2400" dirty="0"/>
          </a:p>
        </p:txBody>
      </p:sp>
      <p:sp>
        <p:nvSpPr>
          <p:cNvPr id="10" name="9 Dikdörtgen"/>
          <p:cNvSpPr/>
          <p:nvPr/>
        </p:nvSpPr>
        <p:spPr>
          <a:xfrm>
            <a:off x="7547021" y="5706715"/>
            <a:ext cx="43938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Ailemin gurur duyduğu biri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 olmak</a:t>
            </a:r>
          </a:p>
          <a:p>
            <a:endParaRPr lang="tr-TR" sz="2400" dirty="0"/>
          </a:p>
        </p:txBody>
      </p:sp>
      <p:sp>
        <p:nvSpPr>
          <p:cNvPr id="11" name="10 Dikdörtgen"/>
          <p:cNvSpPr/>
          <p:nvPr/>
        </p:nvSpPr>
        <p:spPr>
          <a:xfrm>
            <a:off x="7896140" y="2731695"/>
            <a:ext cx="143892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Basketbol</a:t>
            </a:r>
          </a:p>
          <a:p>
            <a:endParaRPr lang="tr-TR" sz="2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Dikdörtgen"/>
          <p:cNvSpPr/>
          <p:nvPr/>
        </p:nvSpPr>
        <p:spPr>
          <a:xfrm>
            <a:off x="892180" y="2373232"/>
            <a:ext cx="1057001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Eskiden yapılan nalbantlık mesleği günümüzde artık yapılmıyor. Çünkü eskiden insanlar ulaşımda , yük taşımada atlardan faydalanıyordu. Bu nedenle her atın nalı olması gerekiyordu. Artık otomobiller , traktörler ve kamyonlar atların yerini aldı.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Bu nedenle nalbantlık mesleği yok olmak üzeredir.</a:t>
            </a:r>
          </a:p>
          <a:p>
            <a:endParaRPr lang="tr-TR" sz="24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9698" y="399245"/>
            <a:ext cx="11392302" cy="6087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 descr="https://encrypted-tbn2.gstatic.com/images?q=tbn:ANd9GcQg0AUHUEYCfwDs6kpqCbL-qscSw_-IX_jmQXjuo9Lzxs2Krhl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73772" y="1545465"/>
            <a:ext cx="2886006" cy="4224270"/>
          </a:xfrm>
          <a:prstGeom prst="rect">
            <a:avLst/>
          </a:prstGeom>
          <a:noFill/>
        </p:spPr>
      </p:pic>
      <p:pic>
        <p:nvPicPr>
          <p:cNvPr id="3078" name="Picture 6" descr="http://www.rehabasogul.com/wp-content/uploads/2012/12/Nalbant-Celal-1996-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521" y="1468192"/>
            <a:ext cx="3209925" cy="4698575"/>
          </a:xfrm>
          <a:prstGeom prst="rect">
            <a:avLst/>
          </a:prstGeom>
          <a:noFill/>
        </p:spPr>
      </p:pic>
      <p:sp>
        <p:nvSpPr>
          <p:cNvPr id="2" name="Metin kutusu 1"/>
          <p:cNvSpPr txBox="1"/>
          <p:nvPr/>
        </p:nvSpPr>
        <p:spPr>
          <a:xfrm>
            <a:off x="9158990" y="6357604"/>
            <a:ext cx="25633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u="sng">
                <a:hlinkClick r:id="rId5"/>
              </a:rPr>
              <a:t>www.sorubak.com</a:t>
            </a:r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9006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Metin kutusu 1"/>
          <p:cNvSpPr txBox="1"/>
          <p:nvPr/>
        </p:nvSpPr>
        <p:spPr>
          <a:xfrm>
            <a:off x="7352642" y="2196872"/>
            <a:ext cx="37377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Okula geç kalırsa : Üzgün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4" name="Metin kutusu 1"/>
          <p:cNvSpPr txBox="1"/>
          <p:nvPr/>
        </p:nvSpPr>
        <p:spPr>
          <a:xfrm>
            <a:off x="7309099" y="2871786"/>
            <a:ext cx="38727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err="1" smtClean="0">
                <a:solidFill>
                  <a:srgbClr val="FF0000"/>
                </a:solidFill>
              </a:rPr>
              <a:t>Süpriz</a:t>
            </a:r>
            <a:r>
              <a:rPr lang="tr-TR" sz="2400" b="1" dirty="0" smtClean="0">
                <a:solidFill>
                  <a:srgbClr val="FF0000"/>
                </a:solidFill>
              </a:rPr>
              <a:t> bir hediye aldığında : Mutlu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5" name="Metin kutusu 1"/>
          <p:cNvSpPr txBox="1"/>
          <p:nvPr/>
        </p:nvSpPr>
        <p:spPr>
          <a:xfrm>
            <a:off x="7322162" y="3551054"/>
            <a:ext cx="37377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Oyun kaybederse : Kızgın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6" name="Metin kutusu 1"/>
          <p:cNvSpPr txBox="1"/>
          <p:nvPr/>
        </p:nvSpPr>
        <p:spPr>
          <a:xfrm>
            <a:off x="7378768" y="4156300"/>
            <a:ext cx="37377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Dinlenirken : Mutlu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7" name="Metin kutusu 1"/>
          <p:cNvSpPr txBox="1"/>
          <p:nvPr/>
        </p:nvSpPr>
        <p:spPr>
          <a:xfrm>
            <a:off x="7326516" y="4783318"/>
            <a:ext cx="37377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Kitap okurken : Mutlu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8" name="Metin kutusu 1"/>
          <p:cNvSpPr txBox="1"/>
          <p:nvPr/>
        </p:nvSpPr>
        <p:spPr>
          <a:xfrm>
            <a:off x="7274265" y="5305832"/>
            <a:ext cx="37377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Ödevlerini yetiştiremezse </a:t>
            </a:r>
            <a:r>
              <a:rPr lang="tr-TR" sz="2400" b="1" smtClean="0">
                <a:solidFill>
                  <a:srgbClr val="FF0000"/>
                </a:solidFill>
              </a:rPr>
              <a:t>: Şaşkın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9" name="Metin kutusu 1"/>
          <p:cNvSpPr txBox="1"/>
          <p:nvPr/>
        </p:nvSpPr>
        <p:spPr>
          <a:xfrm>
            <a:off x="7235077" y="6027003"/>
            <a:ext cx="37377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Arkadaşlarıyla sohbet ederken : Mutlu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017" y="0"/>
            <a:ext cx="12008983" cy="6688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Metin kutusu 1"/>
          <p:cNvSpPr txBox="1"/>
          <p:nvPr/>
        </p:nvSpPr>
        <p:spPr>
          <a:xfrm>
            <a:off x="1918494" y="4391432"/>
            <a:ext cx="373772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Seksek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Üçtaş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Körebe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Saklambaç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Yakan top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923769" cy="6283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Metin kutusu 1"/>
          <p:cNvSpPr txBox="1"/>
          <p:nvPr/>
        </p:nvSpPr>
        <p:spPr>
          <a:xfrm>
            <a:off x="951842" y="1987867"/>
            <a:ext cx="914574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Saklambaç, körebe, seksek , yakan top ve üçtaş </a:t>
            </a:r>
          </a:p>
          <a:p>
            <a:endParaRPr lang="tr-TR" sz="3200" b="1" dirty="0" smtClean="0">
              <a:solidFill>
                <a:srgbClr val="FF0000"/>
              </a:solidFill>
            </a:endParaRPr>
          </a:p>
          <a:p>
            <a:r>
              <a:rPr lang="tr-TR" sz="3200" b="1" dirty="0" smtClean="0">
                <a:solidFill>
                  <a:srgbClr val="FF0000"/>
                </a:solidFill>
              </a:rPr>
              <a:t>oyunlarını çok seviyorum.</a:t>
            </a:r>
            <a:endParaRPr lang="tr-TR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1218" y="309563"/>
            <a:ext cx="11443714" cy="6234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Metin kutusu 1"/>
          <p:cNvSpPr txBox="1"/>
          <p:nvPr/>
        </p:nvSpPr>
        <p:spPr>
          <a:xfrm>
            <a:off x="1422105" y="2980643"/>
            <a:ext cx="37377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Çocuklar eğleniyor.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4" name="Metin kutusu 1"/>
          <p:cNvSpPr txBox="1"/>
          <p:nvPr/>
        </p:nvSpPr>
        <p:spPr>
          <a:xfrm>
            <a:off x="1456940" y="3851500"/>
            <a:ext cx="37377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Vakit geçiriyoruz.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6" name="Metin kutusu 1"/>
          <p:cNvSpPr txBox="1"/>
          <p:nvPr/>
        </p:nvSpPr>
        <p:spPr>
          <a:xfrm>
            <a:off x="6625477" y="2945808"/>
            <a:ext cx="37377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Bilgisayarla oynuyoruz.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7" name="Metin kutusu 1"/>
          <p:cNvSpPr txBox="1"/>
          <p:nvPr/>
        </p:nvSpPr>
        <p:spPr>
          <a:xfrm>
            <a:off x="6581935" y="3829728"/>
            <a:ext cx="4312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Arkadaşlık  ilişkileri zayıflıyor.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8" name="Metin kutusu 1"/>
          <p:cNvSpPr txBox="1"/>
          <p:nvPr/>
        </p:nvSpPr>
        <p:spPr>
          <a:xfrm>
            <a:off x="6499204" y="4569957"/>
            <a:ext cx="4312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İletişim kurmuyoruz.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943" y="287382"/>
            <a:ext cx="11996057" cy="632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Metin kutusu 1"/>
          <p:cNvSpPr txBox="1"/>
          <p:nvPr/>
        </p:nvSpPr>
        <p:spPr>
          <a:xfrm>
            <a:off x="2680497" y="5075053"/>
            <a:ext cx="31455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Çocuk olmaları.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4" name="Metin kutusu 1"/>
          <p:cNvSpPr txBox="1"/>
          <p:nvPr/>
        </p:nvSpPr>
        <p:spPr>
          <a:xfrm>
            <a:off x="7979662" y="5096824"/>
            <a:ext cx="31455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Çocuk olmaları.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5" name="Metin kutusu 1"/>
          <p:cNvSpPr txBox="1"/>
          <p:nvPr/>
        </p:nvSpPr>
        <p:spPr>
          <a:xfrm>
            <a:off x="2532451" y="5710779"/>
            <a:ext cx="31455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Etek giyiyorlar.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7" name="Metin kutusu 1"/>
          <p:cNvSpPr txBox="1"/>
          <p:nvPr/>
        </p:nvSpPr>
        <p:spPr>
          <a:xfrm>
            <a:off x="7875160" y="5671590"/>
            <a:ext cx="31455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Özel kıyafetleri var..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5902" y="224383"/>
            <a:ext cx="11559676" cy="6398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Metin kutusu 1"/>
          <p:cNvSpPr txBox="1"/>
          <p:nvPr/>
        </p:nvSpPr>
        <p:spPr>
          <a:xfrm>
            <a:off x="2771937" y="4278219"/>
            <a:ext cx="31455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Çocuk olmaları.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4" name="Metin kutusu 1"/>
          <p:cNvSpPr txBox="1"/>
          <p:nvPr/>
        </p:nvSpPr>
        <p:spPr>
          <a:xfrm>
            <a:off x="7940474" y="4182424"/>
            <a:ext cx="31455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Çocuk olmaları.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5" name="Metin kutusu 1"/>
          <p:cNvSpPr txBox="1"/>
          <p:nvPr/>
        </p:nvSpPr>
        <p:spPr>
          <a:xfrm>
            <a:off x="7757594" y="5240516"/>
            <a:ext cx="31455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Özel kıyafetleri var..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6" name="Metin kutusu 1"/>
          <p:cNvSpPr txBox="1"/>
          <p:nvPr/>
        </p:nvSpPr>
        <p:spPr>
          <a:xfrm>
            <a:off x="2441012" y="5331956"/>
            <a:ext cx="31455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Özel kıyafetleri var..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0514"/>
            <a:ext cx="11887200" cy="6273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Metin kutusu 1"/>
          <p:cNvSpPr txBox="1"/>
          <p:nvPr/>
        </p:nvSpPr>
        <p:spPr>
          <a:xfrm>
            <a:off x="1265353" y="3633784"/>
            <a:ext cx="9485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Liderlik görevinizi yerine getirirken nelere dikkat ettiniz? 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4" name="Metin kutusu 1"/>
          <p:cNvSpPr txBox="1"/>
          <p:nvPr/>
        </p:nvSpPr>
        <p:spPr>
          <a:xfrm>
            <a:off x="1169558" y="4138882"/>
            <a:ext cx="9485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Büyük bir sorumluluğu taşımaktan hiç korkmadınız mı? 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5" name="Metin kutusu 1"/>
          <p:cNvSpPr txBox="1"/>
          <p:nvPr/>
        </p:nvSpPr>
        <p:spPr>
          <a:xfrm>
            <a:off x="973615" y="4635269"/>
            <a:ext cx="9485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Adalete neden önem verdiniz? 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2071" y="222069"/>
            <a:ext cx="12019929" cy="6377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Metin kutusu 1"/>
          <p:cNvSpPr txBox="1"/>
          <p:nvPr/>
        </p:nvSpPr>
        <p:spPr>
          <a:xfrm>
            <a:off x="1082473" y="2288310"/>
            <a:ext cx="46913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Eskiden eğitim medreselerde veriliyordu. 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4" name="Metin kutusu 1"/>
          <p:cNvSpPr txBox="1"/>
          <p:nvPr/>
        </p:nvSpPr>
        <p:spPr>
          <a:xfrm>
            <a:off x="6682084" y="2323144"/>
            <a:ext cx="46913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Şimdi okullarda veriliyordu. 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5" name="Metin kutusu 1"/>
          <p:cNvSpPr txBox="1"/>
          <p:nvPr/>
        </p:nvSpPr>
        <p:spPr>
          <a:xfrm>
            <a:off x="960553" y="3433487"/>
            <a:ext cx="46913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 Arap harfleri kullanılıyordu. 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6" name="Metin kutusu 1"/>
          <p:cNvSpPr txBox="1"/>
          <p:nvPr/>
        </p:nvSpPr>
        <p:spPr>
          <a:xfrm>
            <a:off x="6290199" y="3498801"/>
            <a:ext cx="46913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Latin   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7103047" y="3505591"/>
            <a:ext cx="26125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harfleri kullanılıyor</a:t>
            </a:r>
            <a:endParaRPr lang="tr-TR" sz="2400" dirty="0"/>
          </a:p>
        </p:txBody>
      </p:sp>
      <p:sp>
        <p:nvSpPr>
          <p:cNvPr id="8" name="7 Dikdörtgen"/>
          <p:cNvSpPr/>
          <p:nvPr/>
        </p:nvSpPr>
        <p:spPr>
          <a:xfrm>
            <a:off x="963504" y="4838003"/>
            <a:ext cx="39889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Mahalli ölçüler kullanılıyordu.</a:t>
            </a:r>
            <a:endParaRPr lang="tr-TR" sz="2400" dirty="0"/>
          </a:p>
        </p:txBody>
      </p:sp>
      <p:sp>
        <p:nvSpPr>
          <p:cNvPr id="10" name="9 Dikdörtgen"/>
          <p:cNvSpPr/>
          <p:nvPr/>
        </p:nvSpPr>
        <p:spPr>
          <a:xfrm>
            <a:off x="6380235" y="4781397"/>
            <a:ext cx="34824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Dünya ölçüler kullanılıyor.</a:t>
            </a:r>
            <a:endParaRPr lang="tr-TR" sz="2400" dirty="0"/>
          </a:p>
        </p:txBody>
      </p:sp>
      <p:sp>
        <p:nvSpPr>
          <p:cNvPr id="11" name="10 Dikdörtgen"/>
          <p:cNvSpPr/>
          <p:nvPr/>
        </p:nvSpPr>
        <p:spPr>
          <a:xfrm>
            <a:off x="933024" y="5878678"/>
            <a:ext cx="5058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Peçe , fes, şalvar ve cübbe giyiliyordu..</a:t>
            </a:r>
            <a:endParaRPr lang="tr-TR" sz="2400" dirty="0"/>
          </a:p>
        </p:txBody>
      </p:sp>
      <p:sp>
        <p:nvSpPr>
          <p:cNvPr id="12" name="11 Dikdörtgen"/>
          <p:cNvSpPr/>
          <p:nvPr/>
        </p:nvSpPr>
        <p:spPr>
          <a:xfrm>
            <a:off x="6402006" y="5965764"/>
            <a:ext cx="42300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Modern giysiler tercih ediliyor.</a:t>
            </a:r>
            <a:endParaRPr lang="tr-TR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</TotalTime>
  <Words>274</Words>
  <Application>Microsoft Office PowerPoint</Application>
  <PresentationFormat>Geniş ekran</PresentationFormat>
  <Paragraphs>58</Paragraphs>
  <Slides>17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22" baseType="lpstr">
      <vt:lpstr>Arial</vt:lpstr>
      <vt:lpstr>Arial Black</vt:lpstr>
      <vt:lpstr>Calibri</vt:lpstr>
      <vt:lpstr>Calibri Light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TUNCAY</dc:creator>
  <cp:keywords>www.sorubak.com</cp:keywords>
  <dc:description>www.sorubak.com</dc:description>
  <cp:lastModifiedBy>doğan</cp:lastModifiedBy>
  <cp:revision>87</cp:revision>
  <dcterms:created xsi:type="dcterms:W3CDTF">2015-10-27T08:07:31Z</dcterms:created>
  <dcterms:modified xsi:type="dcterms:W3CDTF">2016-05-14T11:26:37Z</dcterms:modified>
</cp:coreProperties>
</file>