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1"/>
  </p:notesMasterIdLst>
  <p:sldIdLst>
    <p:sldId id="305" r:id="rId2"/>
    <p:sldId id="300" r:id="rId3"/>
    <p:sldId id="363" r:id="rId4"/>
    <p:sldId id="362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65" r:id="rId14"/>
    <p:sldId id="364" r:id="rId15"/>
    <p:sldId id="342" r:id="rId16"/>
    <p:sldId id="343" r:id="rId17"/>
    <p:sldId id="345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1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-54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1021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3888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altLang="tr-TR" smtClean="0">
                <a:hlinkClick r:id="rId3"/>
              </a:rPr>
              <a:t>www.sorubak.com</a:t>
            </a:r>
            <a:endParaRPr lang="tr-TR" smtClean="0"/>
          </a:p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49705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gif"/><Relationship Id="rId5" Type="http://schemas.openxmlformats.org/officeDocument/2006/relationships/image" Target="../media/image4.gif"/><Relationship Id="rId4" Type="http://schemas.openxmlformats.org/officeDocument/2006/relationships/image" Target="../media/image75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gif"/><Relationship Id="rId18" Type="http://schemas.openxmlformats.org/officeDocument/2006/relationships/image" Target="../media/image21.gif"/><Relationship Id="rId26" Type="http://schemas.openxmlformats.org/officeDocument/2006/relationships/image" Target="../media/image29.gif"/><Relationship Id="rId39" Type="http://schemas.openxmlformats.org/officeDocument/2006/relationships/image" Target="../media/image42.gif"/><Relationship Id="rId21" Type="http://schemas.openxmlformats.org/officeDocument/2006/relationships/image" Target="../media/image24.gif"/><Relationship Id="rId34" Type="http://schemas.openxmlformats.org/officeDocument/2006/relationships/image" Target="../media/image37.gif"/><Relationship Id="rId42" Type="http://schemas.openxmlformats.org/officeDocument/2006/relationships/image" Target="../media/image45.gif"/><Relationship Id="rId47" Type="http://schemas.openxmlformats.org/officeDocument/2006/relationships/hyperlink" Target="http://www.------------/forum/ext.php?ref=http://imageshack.us/?x=my6&amp;myref=http://imageshack.us/" TargetMode="External"/><Relationship Id="rId7" Type="http://schemas.openxmlformats.org/officeDocument/2006/relationships/image" Target="../media/image10.gif"/><Relationship Id="rId2" Type="http://schemas.openxmlformats.org/officeDocument/2006/relationships/image" Target="../media/image5.gif"/><Relationship Id="rId16" Type="http://schemas.openxmlformats.org/officeDocument/2006/relationships/image" Target="../media/image19.gif"/><Relationship Id="rId29" Type="http://schemas.openxmlformats.org/officeDocument/2006/relationships/image" Target="../media/image3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11" Type="http://schemas.openxmlformats.org/officeDocument/2006/relationships/image" Target="../media/image14.gif"/><Relationship Id="rId24" Type="http://schemas.openxmlformats.org/officeDocument/2006/relationships/image" Target="../media/image27.gif"/><Relationship Id="rId32" Type="http://schemas.openxmlformats.org/officeDocument/2006/relationships/image" Target="../media/image35.gif"/><Relationship Id="rId37" Type="http://schemas.openxmlformats.org/officeDocument/2006/relationships/image" Target="../media/image40.gif"/><Relationship Id="rId40" Type="http://schemas.openxmlformats.org/officeDocument/2006/relationships/image" Target="../media/image43.gif"/><Relationship Id="rId45" Type="http://schemas.openxmlformats.org/officeDocument/2006/relationships/image" Target="../media/image47.gif"/><Relationship Id="rId5" Type="http://schemas.openxmlformats.org/officeDocument/2006/relationships/image" Target="../media/image8.gif"/><Relationship Id="rId15" Type="http://schemas.openxmlformats.org/officeDocument/2006/relationships/image" Target="../media/image18.gif"/><Relationship Id="rId23" Type="http://schemas.openxmlformats.org/officeDocument/2006/relationships/image" Target="../media/image26.gif"/><Relationship Id="rId28" Type="http://schemas.openxmlformats.org/officeDocument/2006/relationships/image" Target="../media/image31.gif"/><Relationship Id="rId36" Type="http://schemas.openxmlformats.org/officeDocument/2006/relationships/image" Target="../media/image39.gif"/><Relationship Id="rId10" Type="http://schemas.openxmlformats.org/officeDocument/2006/relationships/image" Target="../media/image13.gif"/><Relationship Id="rId19" Type="http://schemas.openxmlformats.org/officeDocument/2006/relationships/image" Target="../media/image22.gif"/><Relationship Id="rId31" Type="http://schemas.openxmlformats.org/officeDocument/2006/relationships/image" Target="../media/image34.gif"/><Relationship Id="rId44" Type="http://schemas.openxmlformats.org/officeDocument/2006/relationships/image" Target="../media/image46.gif"/><Relationship Id="rId4" Type="http://schemas.openxmlformats.org/officeDocument/2006/relationships/image" Target="../media/image7.gif"/><Relationship Id="rId9" Type="http://schemas.openxmlformats.org/officeDocument/2006/relationships/image" Target="../media/image12.gif"/><Relationship Id="rId14" Type="http://schemas.openxmlformats.org/officeDocument/2006/relationships/image" Target="../media/image17.gif"/><Relationship Id="rId22" Type="http://schemas.openxmlformats.org/officeDocument/2006/relationships/image" Target="../media/image25.gif"/><Relationship Id="rId27" Type="http://schemas.openxmlformats.org/officeDocument/2006/relationships/image" Target="../media/image30.gif"/><Relationship Id="rId30" Type="http://schemas.openxmlformats.org/officeDocument/2006/relationships/image" Target="../media/image33.gif"/><Relationship Id="rId35" Type="http://schemas.openxmlformats.org/officeDocument/2006/relationships/image" Target="../media/image38.gif"/><Relationship Id="rId43" Type="http://schemas.openxmlformats.org/officeDocument/2006/relationships/hyperlink" Target="http://www.------------/forum/ext.php?ref=http://imageshack.us/?x=my6&amp;myref=http://www.imageshack.us/" TargetMode="External"/><Relationship Id="rId48" Type="http://schemas.openxmlformats.org/officeDocument/2006/relationships/image" Target="../media/image49.gif"/><Relationship Id="rId8" Type="http://schemas.openxmlformats.org/officeDocument/2006/relationships/image" Target="../media/image11.gif"/><Relationship Id="rId3" Type="http://schemas.openxmlformats.org/officeDocument/2006/relationships/image" Target="../media/image6.gif"/><Relationship Id="rId12" Type="http://schemas.openxmlformats.org/officeDocument/2006/relationships/image" Target="../media/image15.gif"/><Relationship Id="rId17" Type="http://schemas.openxmlformats.org/officeDocument/2006/relationships/image" Target="../media/image20.gif"/><Relationship Id="rId25" Type="http://schemas.openxmlformats.org/officeDocument/2006/relationships/image" Target="../media/image28.gif"/><Relationship Id="rId33" Type="http://schemas.openxmlformats.org/officeDocument/2006/relationships/image" Target="../media/image36.gif"/><Relationship Id="rId38" Type="http://schemas.openxmlformats.org/officeDocument/2006/relationships/image" Target="../media/image41.gif"/><Relationship Id="rId46" Type="http://schemas.openxmlformats.org/officeDocument/2006/relationships/image" Target="../media/image48.gif"/><Relationship Id="rId20" Type="http://schemas.openxmlformats.org/officeDocument/2006/relationships/image" Target="../media/image23.gif"/><Relationship Id="rId41" Type="http://schemas.openxmlformats.org/officeDocument/2006/relationships/image" Target="../media/image4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gif"/><Relationship Id="rId4" Type="http://schemas.openxmlformats.org/officeDocument/2006/relationships/image" Target="../media/image5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https://img-s2.onedio.com/id-553f522e8813362731ff922d/rev-0/w-635/f-jpg-gif-webp-webm-mp4/s-165e30576b9bf130f75fd2313f00501881ff4a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143116"/>
            <a:ext cx="4929190" cy="4572032"/>
          </a:xfrm>
          <a:prstGeom prst="rect">
            <a:avLst/>
          </a:prstGeom>
          <a:noFill/>
        </p:spPr>
      </p:pic>
      <p:pic>
        <p:nvPicPr>
          <p:cNvPr id="26634" name="Picture 10" descr="http://1.bp.blogspot.com/-lummlyc34eM/U6qP_dcTlKI/AAAAAAAAHU0/yZFmTIRAeFA/s1600/renkliduvar.blogspot.com-gunes-gif-sun+(5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3116"/>
            <a:ext cx="4214810" cy="4500594"/>
          </a:xfrm>
          <a:prstGeom prst="rect">
            <a:avLst/>
          </a:prstGeom>
          <a:noFill/>
        </p:spPr>
      </p:pic>
      <p:pic>
        <p:nvPicPr>
          <p:cNvPr id="10" name="Picture 2" descr="http://animationsa2z.com/attachments/Image/family/family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429132"/>
            <a:ext cx="1488727" cy="1769458"/>
          </a:xfrm>
          <a:prstGeom prst="rect">
            <a:avLst/>
          </a:prstGeom>
          <a:noFill/>
        </p:spPr>
      </p:pic>
      <p:sp>
        <p:nvSpPr>
          <p:cNvPr id="11" name="WordArt 6"/>
          <p:cNvSpPr>
            <a:spLocks noChangeArrowheads="1" noChangeShapeType="1" noTextEdit="1"/>
          </p:cNvSpPr>
          <p:nvPr/>
        </p:nvSpPr>
        <p:spPr bwMode="auto">
          <a:xfrm>
            <a:off x="285720" y="428604"/>
            <a:ext cx="8572560" cy="14392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GÖKYÜZÜNÜ GÖZLEMLİYORUM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26636" name="Picture 12" descr="http://i43.tinypic.com/34hxtsj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44" y="4429132"/>
            <a:ext cx="1309686" cy="1309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73558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dirty="0" smtClean="0"/>
              <a:t>Güneş battığı zaman </a:t>
            </a:r>
          </a:p>
          <a:p>
            <a:r>
              <a:rPr lang="tr-TR" sz="3600" b="1" dirty="0" smtClean="0"/>
              <a:t>akşam olur. Hava kararır.</a:t>
            </a:r>
            <a:endParaRPr lang="tr-TR" sz="36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571876"/>
            <a:ext cx="2081246" cy="2643182"/>
          </a:xfrm>
          <a:prstGeom prst="rect">
            <a:avLst/>
          </a:prstGeom>
          <a:noFill/>
        </p:spPr>
      </p:pic>
      <p:pic>
        <p:nvPicPr>
          <p:cNvPr id="19458" name="Picture 2" descr="http://i.hizliresim.com/4RapVJ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357562"/>
            <a:ext cx="5500726" cy="2905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73558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200" b="1" dirty="0" smtClean="0"/>
              <a:t>Bulutsuz gecelerde</a:t>
            </a:r>
          </a:p>
          <a:p>
            <a:r>
              <a:rPr lang="tr-TR" sz="3200" b="1" dirty="0" smtClean="0"/>
              <a:t> gökyüzüne baktığımızda</a:t>
            </a:r>
          </a:p>
          <a:p>
            <a:r>
              <a:rPr lang="tr-TR" sz="3200" b="1" dirty="0" smtClean="0"/>
              <a:t> Ay'ı ve yıldızları görürüz.</a:t>
            </a:r>
            <a:endParaRPr lang="tr-TR" sz="32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286124"/>
            <a:ext cx="2081246" cy="2643182"/>
          </a:xfrm>
          <a:prstGeom prst="rect">
            <a:avLst/>
          </a:prstGeom>
          <a:noFill/>
        </p:spPr>
      </p:pic>
      <p:pic>
        <p:nvPicPr>
          <p:cNvPr id="18434" name="Picture 2" descr="https://lh3.googleusercontent.com/-xcoqjC7kzRU/Vfk050ILbEI/AAAAAAAA3yM/WNXXtA5zzNs/s426/2015%2B-%2B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14686"/>
            <a:ext cx="2952744" cy="2952744"/>
          </a:xfrm>
          <a:prstGeom prst="rect">
            <a:avLst/>
          </a:prstGeom>
          <a:noFill/>
        </p:spPr>
      </p:pic>
      <p:pic>
        <p:nvPicPr>
          <p:cNvPr id="18436" name="Picture 4" descr="http://i102.photobucket.com/albums/m86/kayebear/alliekatz/Moon/moon2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357562"/>
            <a:ext cx="2857500" cy="2933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166931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200" b="1" dirty="0" smtClean="0"/>
              <a:t> Ay  farklı gecelerde </a:t>
            </a:r>
          </a:p>
          <a:p>
            <a:r>
              <a:rPr lang="tr-TR" sz="3200" b="1" dirty="0" smtClean="0"/>
              <a:t>farklı şekillerde görülür. </a:t>
            </a:r>
            <a:br>
              <a:rPr lang="tr-TR" sz="3200" b="1" dirty="0" smtClean="0"/>
            </a:br>
            <a:endParaRPr lang="tr-TR" sz="32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857496"/>
            <a:ext cx="2081246" cy="2643182"/>
          </a:xfrm>
          <a:prstGeom prst="rect">
            <a:avLst/>
          </a:prstGeom>
          <a:noFill/>
        </p:spPr>
      </p:pic>
      <p:pic>
        <p:nvPicPr>
          <p:cNvPr id="17409" name="Resim 3" descr="http://www.bakimliyiz.com/images/smilies/smilev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" cy="85725"/>
          </a:xfrm>
          <a:prstGeom prst="rect">
            <a:avLst/>
          </a:prstGeom>
          <a:noFill/>
        </p:spPr>
      </p:pic>
      <p:pic>
        <p:nvPicPr>
          <p:cNvPr id="17413" name="Picture 5" descr="http://static.wixstatic.com/media/9bf1c2_b6716dd54bff46708e480655d15c1aa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857496"/>
            <a:ext cx="5715000" cy="3500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ages.slideplayer.biz.tr/10/2822682/slides/slide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429000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kozmikanafor.com/wp-content/uploads/2015/08/ayin-evreleri7855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0887" cy="6858000"/>
          </a:xfrm>
          <a:prstGeom prst="rect">
            <a:avLst/>
          </a:prstGeom>
          <a:noFill/>
        </p:spPr>
      </p:pic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357430"/>
            <a:ext cx="1293740" cy="164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166931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200" b="1" dirty="0" smtClean="0"/>
              <a:t>Gökyüzünü daha ayrıntılı</a:t>
            </a:r>
          </a:p>
          <a:p>
            <a:r>
              <a:rPr lang="tr-TR" sz="3200" b="1" dirty="0" smtClean="0"/>
              <a:t> olarak teleskop ile inceleriz. </a:t>
            </a:r>
            <a:endParaRPr lang="tr-TR" sz="32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143248"/>
            <a:ext cx="2081246" cy="2643182"/>
          </a:xfrm>
          <a:prstGeom prst="rect">
            <a:avLst/>
          </a:prstGeom>
          <a:noFill/>
        </p:spPr>
      </p:pic>
      <p:pic>
        <p:nvPicPr>
          <p:cNvPr id="16386" name="Picture 2" descr="http://www.conrad.com/medias/global/ce/5000_5999/5500/5530/5539/553960_BB_01_FB.EPS_10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000372"/>
            <a:ext cx="3143272" cy="3608377"/>
          </a:xfrm>
          <a:prstGeom prst="rect">
            <a:avLst/>
          </a:prstGeom>
          <a:noFill/>
        </p:spPr>
      </p:pic>
      <p:pic>
        <p:nvPicPr>
          <p:cNvPr id="16388" name="Picture 4" descr="http://i.on5yirmi5.com/image/2010/06/19/598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928934"/>
            <a:ext cx="271464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3238501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 sz="2800" dirty="0" smtClean="0"/>
          </a:p>
          <a:p>
            <a:endParaRPr lang="tr-TR" sz="2800" dirty="0" smtClean="0"/>
          </a:p>
          <a:p>
            <a:r>
              <a:rPr lang="tr-TR" sz="2800" b="1" dirty="0" smtClean="0"/>
              <a:t>Teleskop  çıplak gözle</a:t>
            </a:r>
          </a:p>
          <a:p>
            <a:r>
              <a:rPr lang="tr-TR" sz="2800" b="1" dirty="0" smtClean="0"/>
              <a:t> görülemeyecek kadar</a:t>
            </a:r>
          </a:p>
          <a:p>
            <a:r>
              <a:rPr lang="tr-TR" sz="2800" b="1" dirty="0" smtClean="0"/>
              <a:t> uzakta olan gök cisimlerini </a:t>
            </a:r>
          </a:p>
          <a:p>
            <a:r>
              <a:rPr lang="tr-TR" sz="2800" b="1" dirty="0" smtClean="0"/>
              <a:t>incelemek için kullanılan</a:t>
            </a:r>
          </a:p>
          <a:p>
            <a:r>
              <a:rPr lang="tr-TR" sz="2800" b="1" dirty="0" smtClean="0"/>
              <a:t> bir araçtır.</a:t>
            </a:r>
          </a:p>
          <a:p>
            <a:r>
              <a:rPr lang="tr-TR" sz="2800" b="1" dirty="0" smtClean="0"/>
              <a:t> </a:t>
            </a:r>
            <a:endParaRPr lang="tr-TR" sz="2800" dirty="0" smtClean="0"/>
          </a:p>
          <a:p>
            <a:endParaRPr lang="tr-TR" sz="32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786190"/>
            <a:ext cx="2081246" cy="2643182"/>
          </a:xfrm>
          <a:prstGeom prst="rect">
            <a:avLst/>
          </a:prstGeom>
          <a:noFill/>
        </p:spPr>
      </p:pic>
      <p:pic>
        <p:nvPicPr>
          <p:cNvPr id="15362" name="Picture 2" descr="http://www.zamandayolculuk.com/ko-3/k_astronomigozlem05-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571876"/>
            <a:ext cx="2857500" cy="3071804"/>
          </a:xfrm>
          <a:prstGeom prst="rect">
            <a:avLst/>
          </a:prstGeom>
          <a:noFill/>
        </p:spPr>
      </p:pic>
      <p:pic>
        <p:nvPicPr>
          <p:cNvPr id="15364" name="Picture 4" descr="http://poster.co.id/wp-content/uploads/2015/04/1991666f715902c9e82bea7cd5e0e2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14752"/>
            <a:ext cx="3333665" cy="2500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571876"/>
            <a:ext cx="2081246" cy="2643182"/>
          </a:xfrm>
          <a:prstGeom prst="rect">
            <a:avLst/>
          </a:prstGeom>
          <a:noFill/>
        </p:spPr>
      </p:pic>
      <p:pic>
        <p:nvPicPr>
          <p:cNvPr id="4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571480"/>
            <a:ext cx="8001055" cy="1928826"/>
          </a:xfrm>
          <a:prstGeom prst="rect">
            <a:avLst/>
          </a:prstGeom>
        </p:spPr>
      </p:pic>
      <p:pic>
        <p:nvPicPr>
          <p:cNvPr id="13314" name="Picture 2" descr="http://s019.radikal.ru/i643/1204/34/26f81326672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00504"/>
            <a:ext cx="2928957" cy="2335356"/>
          </a:xfrm>
          <a:prstGeom prst="rect">
            <a:avLst/>
          </a:prstGeom>
          <a:noFill/>
        </p:spPr>
      </p:pic>
      <p:pic>
        <p:nvPicPr>
          <p:cNvPr id="13316" name="Picture 4" descr="http://i43.tinypic.com/34hxtsj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4214818"/>
            <a:ext cx="1928825" cy="1928826"/>
          </a:xfrm>
          <a:prstGeom prst="rect">
            <a:avLst/>
          </a:prstGeom>
          <a:noFill/>
        </p:spPr>
      </p:pic>
      <p:pic>
        <p:nvPicPr>
          <p:cNvPr id="13318" name="Picture 6" descr="http://www.chezmaya.com/cartes1/4848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571612"/>
            <a:ext cx="2307997" cy="2000264"/>
          </a:xfrm>
          <a:prstGeom prst="rect">
            <a:avLst/>
          </a:prstGeom>
          <a:noFill/>
        </p:spPr>
      </p:pic>
      <p:pic>
        <p:nvPicPr>
          <p:cNvPr id="13320" name="Picture 8" descr="http://www.chezmaya.com/cartes1/4848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2500306"/>
            <a:ext cx="14287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clipartlarım\Solar-Syste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214438"/>
            <a:ext cx="5572125" cy="534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214313" y="285750"/>
            <a:ext cx="8715375" cy="6000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Güneş Sistemi’nde </a:t>
            </a:r>
            <a:r>
              <a:rPr lang="tr-TR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9 </a:t>
            </a: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tane </a:t>
            </a:r>
            <a:r>
              <a:rPr lang="tr-TR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gezegen</a:t>
            </a: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vardır.</a:t>
            </a:r>
            <a:endParaRPr lang="tr-TR" sz="3600" b="1">
              <a:latin typeface="Times New Roman" pitchFamily="18" charset="0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5940425" y="857250"/>
            <a:ext cx="2808288" cy="642938"/>
          </a:xfrm>
          <a:prstGeom prst="rect">
            <a:avLst/>
          </a:prstGeom>
          <a:solidFill>
            <a:srgbClr val="FFFF00"/>
          </a:solidFill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BUNLAR:</a:t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5929313" y="1500188"/>
            <a:ext cx="3000375" cy="6429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Merkür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5929313" y="2143125"/>
            <a:ext cx="3000375" cy="642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Venüs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929313" y="2714625"/>
            <a:ext cx="3000375" cy="642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Dünya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5929313" y="3286125"/>
            <a:ext cx="3000375" cy="642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Mars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5929313" y="3857625"/>
            <a:ext cx="3000375" cy="642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Jupiter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5929313" y="4429125"/>
            <a:ext cx="3000375" cy="642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6-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Saturn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5929313" y="5000625"/>
            <a:ext cx="3000375" cy="642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7-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Uranüs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5929313" y="5500688"/>
            <a:ext cx="3000375" cy="6429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8-</a:t>
            </a:r>
            <a:r>
              <a:rPr lang="tr-TR" sz="40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Neptun</a:t>
            </a: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tr-TR" sz="4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" name="1 Başlık"/>
          <p:cNvSpPr txBox="1">
            <a:spLocks/>
          </p:cNvSpPr>
          <p:nvPr/>
        </p:nvSpPr>
        <p:spPr>
          <a:xfrm>
            <a:off x="5929313" y="6072188"/>
            <a:ext cx="3000375" cy="642937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9-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>Plüton</a:t>
            </a:r>
            <a: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/>
            </a:r>
            <a:b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</a:br>
            <a: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  <a:t/>
            </a:r>
            <a:br>
              <a:rPr lang="tr-T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  <a:ea typeface="+mj-ea"/>
                <a:cs typeface="+mj-cs"/>
              </a:rPr>
            </a:br>
            <a:endParaRPr lang="tr-T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25438"/>
            <a:ext cx="4357688" cy="621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1 Başlık"/>
          <p:cNvSpPr txBox="1">
            <a:spLocks/>
          </p:cNvSpPr>
          <p:nvPr/>
        </p:nvSpPr>
        <p:spPr>
          <a:xfrm>
            <a:off x="4786313" y="44450"/>
            <a:ext cx="4143375" cy="600075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>Canlıların yaşaması için </a:t>
            </a:r>
            <a:r>
              <a:rPr lang="tr-TR" sz="3600" b="1" dirty="0">
                <a:solidFill>
                  <a:srgbClr val="FF0000"/>
                </a:solidFill>
                <a:latin typeface="ALFABET98" pitchFamily="2" charset="0"/>
                <a:ea typeface="+mj-ea"/>
                <a:cs typeface="+mj-cs"/>
              </a:rPr>
              <a:t>su</a:t>
            </a: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> ve </a:t>
            </a:r>
            <a:r>
              <a:rPr lang="tr-TR" sz="3600" b="1" dirty="0">
                <a:solidFill>
                  <a:srgbClr val="FF0000"/>
                </a:solidFill>
                <a:latin typeface="ALFABET98" pitchFamily="2" charset="0"/>
                <a:ea typeface="+mj-ea"/>
                <a:cs typeface="+mj-cs"/>
              </a:rPr>
              <a:t>hava</a:t>
            </a: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> en gerekli iki şeydir.</a:t>
            </a:r>
            <a:br>
              <a:rPr lang="tr-TR" sz="3600" b="1" dirty="0">
                <a:latin typeface="ALFABET98" pitchFamily="2" charset="0"/>
                <a:ea typeface="+mj-ea"/>
                <a:cs typeface="+mj-cs"/>
              </a:rPr>
            </a:b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/>
            </a:r>
            <a:br>
              <a:rPr lang="tr-TR" sz="3600" b="1" dirty="0">
                <a:latin typeface="ALFABET98" pitchFamily="2" charset="0"/>
                <a:ea typeface="+mj-ea"/>
                <a:cs typeface="+mj-cs"/>
              </a:rPr>
            </a:b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>9 gezegenden sadece </a:t>
            </a:r>
            <a:r>
              <a:rPr lang="tr-TR" sz="3600" b="1" dirty="0">
                <a:solidFill>
                  <a:srgbClr val="FF0000"/>
                </a:solidFill>
                <a:latin typeface="ALFABET98" pitchFamily="2" charset="0"/>
                <a:ea typeface="+mj-ea"/>
                <a:cs typeface="+mj-cs"/>
              </a:rPr>
              <a:t>DÜNYA </a:t>
            </a: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>üzerinde su ve hava vardır.</a:t>
            </a:r>
            <a:br>
              <a:rPr lang="tr-TR" sz="3600" b="1" dirty="0">
                <a:latin typeface="ALFABET98" pitchFamily="2" charset="0"/>
                <a:ea typeface="+mj-ea"/>
                <a:cs typeface="+mj-cs"/>
              </a:rPr>
            </a:br>
            <a:endParaRPr lang="tr-TR" sz="3600" b="1" dirty="0">
              <a:latin typeface="ALFABET98" pitchFamily="2" charset="0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tr-TR" sz="3600" b="1" dirty="0">
                <a:latin typeface="ALFABET98" pitchFamily="2" charset="0"/>
                <a:ea typeface="+mj-ea"/>
                <a:cs typeface="+mj-cs"/>
              </a:rPr>
              <a:t>Diğer gezegenlerde bunların hiç birisi </a:t>
            </a:r>
            <a:r>
              <a:rPr lang="tr-TR" sz="3600" b="1" u="sng" dirty="0">
                <a:latin typeface="ALFABET98" pitchFamily="2" charset="0"/>
                <a:ea typeface="+mj-ea"/>
                <a:cs typeface="+mj-cs"/>
              </a:rPr>
              <a:t>yoktur.</a:t>
            </a:r>
          </a:p>
        </p:txBody>
      </p:sp>
      <p:sp>
        <p:nvSpPr>
          <p:cNvPr id="4" name="3 Sol Ok"/>
          <p:cNvSpPr/>
          <p:nvPr/>
        </p:nvSpPr>
        <p:spPr>
          <a:xfrm rot="10480835" flipV="1">
            <a:off x="2105404" y="2639568"/>
            <a:ext cx="1500198" cy="797453"/>
          </a:xfrm>
          <a:prstGeom prst="leftArrow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Dünya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a3e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420938"/>
            <a:ext cx="914400" cy="838200"/>
          </a:xfrm>
          <a:prstGeom prst="rect">
            <a:avLst/>
          </a:prstGeom>
          <a:noFill/>
        </p:spPr>
      </p:pic>
      <p:pic>
        <p:nvPicPr>
          <p:cNvPr id="2053" name="Picture 5" descr="b9l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213100"/>
            <a:ext cx="901700" cy="1008063"/>
          </a:xfrm>
          <a:prstGeom prst="rect">
            <a:avLst/>
          </a:prstGeom>
          <a:noFill/>
        </p:spPr>
      </p:pic>
      <p:pic>
        <p:nvPicPr>
          <p:cNvPr id="2054" name="Picture 6" descr="c7y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6238" y="188913"/>
            <a:ext cx="876300" cy="609600"/>
          </a:xfrm>
          <a:prstGeom prst="rect">
            <a:avLst/>
          </a:prstGeom>
          <a:noFill/>
        </p:spPr>
      </p:pic>
      <p:pic>
        <p:nvPicPr>
          <p:cNvPr id="2055" name="Picture 7" descr="d7gb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1844675"/>
            <a:ext cx="723900" cy="876300"/>
          </a:xfrm>
          <a:prstGeom prst="rect">
            <a:avLst/>
          </a:prstGeom>
          <a:noFill/>
        </p:spPr>
      </p:pic>
      <p:pic>
        <p:nvPicPr>
          <p:cNvPr id="2058" name="Picture 10" descr="f8bc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66788" cy="1081088"/>
          </a:xfrm>
          <a:prstGeom prst="rect">
            <a:avLst/>
          </a:prstGeom>
          <a:noFill/>
        </p:spPr>
      </p:pic>
      <p:pic>
        <p:nvPicPr>
          <p:cNvPr id="2059" name="Picture 11" descr="g1ep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5876925"/>
            <a:ext cx="885825" cy="619125"/>
          </a:xfrm>
          <a:prstGeom prst="rect">
            <a:avLst/>
          </a:prstGeom>
          <a:noFill/>
        </p:spPr>
      </p:pic>
      <p:pic>
        <p:nvPicPr>
          <p:cNvPr id="2060" name="Picture 12" descr="h7yq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675" y="5084763"/>
            <a:ext cx="800100" cy="809625"/>
          </a:xfrm>
          <a:prstGeom prst="rect">
            <a:avLst/>
          </a:prstGeom>
          <a:noFill/>
        </p:spPr>
      </p:pic>
      <p:pic>
        <p:nvPicPr>
          <p:cNvPr id="2061" name="Picture 13" descr="i0ie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5600" y="4221163"/>
            <a:ext cx="809625" cy="809625"/>
          </a:xfrm>
          <a:prstGeom prst="rect">
            <a:avLst/>
          </a:prstGeom>
          <a:noFill/>
        </p:spPr>
      </p:pic>
      <p:pic>
        <p:nvPicPr>
          <p:cNvPr id="2062" name="Picture 14" descr="j6vo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263" y="1412875"/>
            <a:ext cx="733425" cy="819150"/>
          </a:xfrm>
          <a:prstGeom prst="rect">
            <a:avLst/>
          </a:prstGeom>
          <a:noFill/>
        </p:spPr>
      </p:pic>
      <p:pic>
        <p:nvPicPr>
          <p:cNvPr id="2064" name="Picture 16" descr="l3mn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049463" y="404813"/>
            <a:ext cx="847725" cy="1079500"/>
          </a:xfrm>
          <a:prstGeom prst="rect">
            <a:avLst/>
          </a:prstGeom>
          <a:noFill/>
        </p:spPr>
      </p:pic>
      <p:pic>
        <p:nvPicPr>
          <p:cNvPr id="2065" name="Picture 17" descr="m9zs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288" y="3644900"/>
            <a:ext cx="857250" cy="781050"/>
          </a:xfrm>
          <a:prstGeom prst="rect">
            <a:avLst/>
          </a:prstGeom>
          <a:noFill/>
        </p:spPr>
      </p:pic>
      <p:pic>
        <p:nvPicPr>
          <p:cNvPr id="2066" name="Picture 18" descr="n6sy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6100" y="5734050"/>
            <a:ext cx="876300" cy="809625"/>
          </a:xfrm>
          <a:prstGeom prst="rect">
            <a:avLst/>
          </a:prstGeom>
          <a:noFill/>
        </p:spPr>
      </p:pic>
      <p:pic>
        <p:nvPicPr>
          <p:cNvPr id="2067" name="Picture 19" descr="o7hu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16688" y="4365625"/>
            <a:ext cx="952500" cy="714375"/>
          </a:xfrm>
          <a:prstGeom prst="rect">
            <a:avLst/>
          </a:prstGeom>
          <a:noFill/>
        </p:spPr>
      </p:pic>
      <p:pic>
        <p:nvPicPr>
          <p:cNvPr id="2068" name="Picture 20" descr="p3wc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11413" y="5661025"/>
            <a:ext cx="742950" cy="847725"/>
          </a:xfrm>
          <a:prstGeom prst="rect">
            <a:avLst/>
          </a:prstGeom>
          <a:noFill/>
        </p:spPr>
      </p:pic>
      <p:pic>
        <p:nvPicPr>
          <p:cNvPr id="2069" name="Picture 21" descr="q6mw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96188" y="5013325"/>
            <a:ext cx="895350" cy="809625"/>
          </a:xfrm>
          <a:prstGeom prst="rect">
            <a:avLst/>
          </a:prstGeom>
          <a:noFill/>
        </p:spPr>
      </p:pic>
      <p:pic>
        <p:nvPicPr>
          <p:cNvPr id="2070" name="Picture 22" descr="r0so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40200" y="476250"/>
            <a:ext cx="1114425" cy="771525"/>
          </a:xfrm>
          <a:prstGeom prst="rect">
            <a:avLst/>
          </a:prstGeom>
          <a:noFill/>
        </p:spPr>
      </p:pic>
      <p:pic>
        <p:nvPicPr>
          <p:cNvPr id="2071" name="Picture 23" descr="s6qj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763713" y="1773238"/>
            <a:ext cx="819150" cy="781050"/>
          </a:xfrm>
          <a:prstGeom prst="rect">
            <a:avLst/>
          </a:prstGeom>
          <a:noFill/>
        </p:spPr>
      </p:pic>
      <p:pic>
        <p:nvPicPr>
          <p:cNvPr id="2074" name="Picture 26" descr="v9ru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011863" y="549275"/>
            <a:ext cx="895350" cy="838200"/>
          </a:xfrm>
          <a:prstGeom prst="rect">
            <a:avLst/>
          </a:prstGeom>
          <a:noFill/>
        </p:spPr>
      </p:pic>
      <p:pic>
        <p:nvPicPr>
          <p:cNvPr id="2077" name="Picture 29" descr="y9db"/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95738" y="5013325"/>
            <a:ext cx="733425" cy="742950"/>
          </a:xfrm>
          <a:prstGeom prst="rect">
            <a:avLst/>
          </a:prstGeom>
          <a:noFill/>
        </p:spPr>
      </p:pic>
      <p:pic>
        <p:nvPicPr>
          <p:cNvPr id="2078" name="Picture 30" descr="z4tg"/>
          <p:cNvPicPr>
            <a:picLocks noChangeAspect="1" noChangeArrowheads="1" noCrop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555875" y="3357563"/>
            <a:ext cx="933450" cy="771525"/>
          </a:xfrm>
          <a:prstGeom prst="rect">
            <a:avLst/>
          </a:prstGeom>
          <a:noFill/>
        </p:spPr>
      </p:pic>
      <p:pic>
        <p:nvPicPr>
          <p:cNvPr id="2057" name="Picture 9" descr="e8fk"/>
          <p:cNvPicPr>
            <a:picLocks noChangeAspect="1" noChangeArrowheads="1" noCrop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067175" y="4149725"/>
            <a:ext cx="752475" cy="790575"/>
          </a:xfrm>
          <a:prstGeom prst="rect">
            <a:avLst/>
          </a:prstGeom>
          <a:noFill/>
        </p:spPr>
      </p:pic>
      <p:pic>
        <p:nvPicPr>
          <p:cNvPr id="2079" name="Picture 31" descr="a0qx"/>
          <p:cNvPicPr>
            <a:picLocks noChangeAspect="1" noChangeArrowheads="1" noCrop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991475" y="1844675"/>
            <a:ext cx="1152525" cy="1084263"/>
          </a:xfrm>
          <a:prstGeom prst="rect">
            <a:avLst/>
          </a:prstGeom>
          <a:noFill/>
        </p:spPr>
      </p:pic>
      <p:pic>
        <p:nvPicPr>
          <p:cNvPr id="2080" name="Picture 32" descr="b2yx"/>
          <p:cNvPicPr>
            <a:picLocks noChangeAspect="1" noChangeArrowheads="1" noCrop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427538" y="3068638"/>
            <a:ext cx="739775" cy="538162"/>
          </a:xfrm>
          <a:prstGeom prst="rect">
            <a:avLst/>
          </a:prstGeom>
          <a:noFill/>
        </p:spPr>
      </p:pic>
      <p:pic>
        <p:nvPicPr>
          <p:cNvPr id="2083" name="Picture 35" descr="f4uq"/>
          <p:cNvPicPr>
            <a:picLocks noChangeAspect="1" noChangeArrowheads="1" noCrop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451725" y="5876925"/>
            <a:ext cx="714375" cy="792163"/>
          </a:xfrm>
          <a:prstGeom prst="rect">
            <a:avLst/>
          </a:prstGeom>
          <a:noFill/>
        </p:spPr>
      </p:pic>
      <p:pic>
        <p:nvPicPr>
          <p:cNvPr id="2084" name="Picture 36" descr="g2tt"/>
          <p:cNvPicPr>
            <a:picLocks noChangeAspect="1" noChangeArrowheads="1" noCrop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3348038" y="4292600"/>
            <a:ext cx="719137" cy="557213"/>
          </a:xfrm>
          <a:prstGeom prst="rect">
            <a:avLst/>
          </a:prstGeom>
          <a:noFill/>
        </p:spPr>
      </p:pic>
      <p:pic>
        <p:nvPicPr>
          <p:cNvPr id="2085" name="Picture 37" descr="h1vp"/>
          <p:cNvPicPr>
            <a:picLocks noChangeAspect="1" noChangeArrowheads="1" noCrop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323850" y="1628775"/>
            <a:ext cx="719138" cy="719138"/>
          </a:xfrm>
          <a:prstGeom prst="rect">
            <a:avLst/>
          </a:prstGeom>
          <a:noFill/>
        </p:spPr>
      </p:pic>
      <p:pic>
        <p:nvPicPr>
          <p:cNvPr id="2088" name="Picture 40" descr="j2lb"/>
          <p:cNvPicPr>
            <a:picLocks noChangeAspect="1" noChangeArrowheads="1" noCrop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323850" y="4941888"/>
            <a:ext cx="584200" cy="647700"/>
          </a:xfrm>
          <a:prstGeom prst="rect">
            <a:avLst/>
          </a:prstGeom>
          <a:noFill/>
        </p:spPr>
      </p:pic>
      <p:pic>
        <p:nvPicPr>
          <p:cNvPr id="2089" name="Picture 41" descr="k9ih"/>
          <p:cNvPicPr>
            <a:picLocks noChangeAspect="1" noChangeArrowheads="1" noCrop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6502400" y="3284538"/>
            <a:ext cx="677863" cy="720725"/>
          </a:xfrm>
          <a:prstGeom prst="rect">
            <a:avLst/>
          </a:prstGeom>
          <a:noFill/>
        </p:spPr>
      </p:pic>
      <p:pic>
        <p:nvPicPr>
          <p:cNvPr id="2090" name="Picture 42" descr="l4xx"/>
          <p:cNvPicPr>
            <a:picLocks noChangeAspect="1" noChangeArrowheads="1" noCrop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5154613" y="188913"/>
            <a:ext cx="806450" cy="1008062"/>
          </a:xfrm>
          <a:prstGeom prst="rect">
            <a:avLst/>
          </a:prstGeom>
          <a:noFill/>
        </p:spPr>
      </p:pic>
      <p:pic>
        <p:nvPicPr>
          <p:cNvPr id="2091" name="Picture 43" descr="m1wt"/>
          <p:cNvPicPr>
            <a:picLocks noChangeAspect="1" noChangeArrowheads="1" noCrop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563938" y="5949950"/>
            <a:ext cx="514350" cy="466725"/>
          </a:xfrm>
          <a:prstGeom prst="rect">
            <a:avLst/>
          </a:prstGeom>
          <a:noFill/>
        </p:spPr>
      </p:pic>
      <p:pic>
        <p:nvPicPr>
          <p:cNvPr id="2092" name="Picture 44" descr="o6sf"/>
          <p:cNvPicPr>
            <a:picLocks noChangeAspect="1" noChangeArrowheads="1" noCrop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8316913" y="4652963"/>
            <a:ext cx="571500" cy="428625"/>
          </a:xfrm>
          <a:prstGeom prst="rect">
            <a:avLst/>
          </a:prstGeom>
          <a:noFill/>
        </p:spPr>
      </p:pic>
      <p:pic>
        <p:nvPicPr>
          <p:cNvPr id="2094" name="Picture 46" descr="s9uw"/>
          <p:cNvPicPr>
            <a:picLocks noChangeAspect="1" noChangeArrowheads="1" noCrop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6732588" y="1636713"/>
            <a:ext cx="792162" cy="746125"/>
          </a:xfrm>
          <a:prstGeom prst="rect">
            <a:avLst/>
          </a:prstGeom>
          <a:noFill/>
        </p:spPr>
      </p:pic>
      <p:pic>
        <p:nvPicPr>
          <p:cNvPr id="2095" name="Picture 47" descr="t0xt"/>
          <p:cNvPicPr>
            <a:picLocks noChangeAspect="1" noChangeArrowheads="1" noCrop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572000" y="1341438"/>
            <a:ext cx="687388" cy="701675"/>
          </a:xfrm>
          <a:prstGeom prst="rect">
            <a:avLst/>
          </a:prstGeom>
          <a:noFill/>
        </p:spPr>
      </p:pic>
      <p:pic>
        <p:nvPicPr>
          <p:cNvPr id="2096" name="Picture 48" descr="v3yx"/>
          <p:cNvPicPr>
            <a:picLocks noChangeAspect="1" noChangeArrowheads="1" noCrop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6084888" y="1773238"/>
            <a:ext cx="533400" cy="495300"/>
          </a:xfrm>
          <a:prstGeom prst="rect">
            <a:avLst/>
          </a:prstGeom>
          <a:noFill/>
        </p:spPr>
      </p:pic>
      <p:pic>
        <p:nvPicPr>
          <p:cNvPr id="2097" name="Picture 49" descr="u5jn"/>
          <p:cNvPicPr>
            <a:picLocks noChangeAspect="1" noChangeArrowheads="1" noCrop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484438" y="4437063"/>
            <a:ext cx="504825" cy="457200"/>
          </a:xfrm>
          <a:prstGeom prst="rect">
            <a:avLst/>
          </a:prstGeom>
          <a:noFill/>
        </p:spPr>
      </p:pic>
      <p:pic>
        <p:nvPicPr>
          <p:cNvPr id="2098" name="Picture 50" descr="y3zx"/>
          <p:cNvPicPr>
            <a:picLocks noChangeAspect="1" noChangeArrowheads="1" noCrop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6877050" y="260350"/>
            <a:ext cx="438150" cy="438150"/>
          </a:xfrm>
          <a:prstGeom prst="rect">
            <a:avLst/>
          </a:prstGeom>
          <a:noFill/>
        </p:spPr>
      </p:pic>
      <p:pic>
        <p:nvPicPr>
          <p:cNvPr id="2099" name="Picture 51" descr="z6dg"/>
          <p:cNvPicPr>
            <a:picLocks noChangeAspect="1" noChangeArrowheads="1" noCrop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724525" y="3573463"/>
            <a:ext cx="552450" cy="466725"/>
          </a:xfrm>
          <a:prstGeom prst="rect">
            <a:avLst/>
          </a:prstGeom>
          <a:noFill/>
        </p:spPr>
      </p:pic>
      <p:pic>
        <p:nvPicPr>
          <p:cNvPr id="2087" name="Picture 39" descr="3058mo"/>
          <p:cNvPicPr>
            <a:picLocks noChangeAspect="1" noChangeArrowheads="1" noCrop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4787900" y="3644900"/>
            <a:ext cx="647700" cy="647700"/>
          </a:xfrm>
          <a:prstGeom prst="rect">
            <a:avLst/>
          </a:prstGeom>
          <a:noFill/>
        </p:spPr>
      </p:pic>
      <p:pic>
        <p:nvPicPr>
          <p:cNvPr id="2101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00338" y="620713"/>
            <a:ext cx="1871662" cy="1762125"/>
          </a:xfrm>
          <a:prstGeom prst="rect">
            <a:avLst/>
          </a:prstGeom>
          <a:noFill/>
        </p:spPr>
      </p:pic>
      <p:pic>
        <p:nvPicPr>
          <p:cNvPr id="2103" name="Picture 55" descr="h2rj"/>
          <p:cNvPicPr>
            <a:picLocks noChangeAspect="1" noChangeArrowheads="1" noCrop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971550" y="4581525"/>
            <a:ext cx="1590675" cy="1600200"/>
          </a:xfrm>
          <a:prstGeom prst="rect">
            <a:avLst/>
          </a:prstGeom>
          <a:noFill/>
        </p:spPr>
      </p:pic>
      <p:pic>
        <p:nvPicPr>
          <p:cNvPr id="2105" name="Picture 57" descr="n5cb"/>
          <p:cNvPicPr>
            <a:picLocks noChangeAspect="1" noChangeArrowheads="1" noCrop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7092950" y="2852738"/>
            <a:ext cx="1743075" cy="1619250"/>
          </a:xfrm>
          <a:prstGeom prst="rect">
            <a:avLst/>
          </a:prstGeom>
          <a:noFill/>
        </p:spPr>
      </p:pic>
      <p:pic>
        <p:nvPicPr>
          <p:cNvPr id="2107" name="Picture 59" descr="g5lk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5435600" y="5013325"/>
            <a:ext cx="1533525" cy="1695450"/>
          </a:xfrm>
          <a:prstGeom prst="rect">
            <a:avLst/>
          </a:prstGeom>
          <a:noFill/>
        </p:spPr>
      </p:pic>
      <p:pic>
        <p:nvPicPr>
          <p:cNvPr id="2109" name="Picture 61" descr="j8u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596188" y="260350"/>
            <a:ext cx="1257300" cy="1695450"/>
          </a:xfrm>
          <a:prstGeom prst="rect">
            <a:avLst/>
          </a:prstGeom>
          <a:noFill/>
        </p:spPr>
      </p:pic>
      <p:pic>
        <p:nvPicPr>
          <p:cNvPr id="2111" name="Picture 63" descr="p4cb">
            <a:hlinkClick r:id="rId43"/>
          </p:cNvPr>
          <p:cNvPicPr>
            <a:picLocks noChangeAspect="1" noChangeArrowheads="1" noCrop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1187450" y="2924175"/>
            <a:ext cx="1304925" cy="1695450"/>
          </a:xfrm>
          <a:prstGeom prst="rect">
            <a:avLst/>
          </a:prstGeom>
          <a:noFill/>
        </p:spPr>
      </p:pic>
      <p:pic>
        <p:nvPicPr>
          <p:cNvPr id="2113" name="Picture 65" descr="v4hs">
            <a:hlinkClick r:id="rId47"/>
          </p:cNvPr>
          <p:cNvPicPr>
            <a:picLocks noChangeAspect="1" noChangeArrowheads="1" noCrop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684213" y="260350"/>
            <a:ext cx="1390650" cy="1695450"/>
          </a:xfrm>
          <a:prstGeom prst="rect">
            <a:avLst/>
          </a:prstGeom>
          <a:noFill/>
        </p:spPr>
      </p:pic>
      <p:sp>
        <p:nvSpPr>
          <p:cNvPr id="49" name="WordArt 14"/>
          <p:cNvSpPr>
            <a:spLocks noChangeArrowheads="1" noChangeShapeType="1" noTextEdit="1"/>
          </p:cNvSpPr>
          <p:nvPr/>
        </p:nvSpPr>
        <p:spPr bwMode="auto">
          <a:xfrm>
            <a:off x="3000364" y="2143116"/>
            <a:ext cx="3143272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0" name="Picture 53" descr="a6kx"/>
          <p:cNvPicPr>
            <a:picLocks noChangeAspect="1" noChangeArrowheads="1" noCrop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786050" y="500042"/>
            <a:ext cx="1871662" cy="17621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798763"/>
            <a:ext cx="8429625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28625" y="209550"/>
            <a:ext cx="8429625" cy="257175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Biz insanlar canlıların üzerinde yaşayabileceği tek gezegen olan </a:t>
            </a:r>
            <a:r>
              <a:rPr lang="tr-TR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DÜNYA</a:t>
            </a: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 üzerinde </a:t>
            </a:r>
            <a:r>
              <a:rPr lang="tr-TR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bitkiler</a:t>
            </a: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 ve </a:t>
            </a:r>
            <a:r>
              <a:rPr lang="tr-TR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hayvanlarla</a:t>
            </a:r>
            <a:r>
              <a:rPr lang="tr-TR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LFABET98" pitchFamily="2" charset="0"/>
              </a:rPr>
              <a:t> beraber yaşamaktayız.</a:t>
            </a:r>
            <a:endParaRPr lang="tr-TR" sz="3600" b="1"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 descr="gunes_sistemi_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8643938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714375" y="642938"/>
            <a:ext cx="14287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hangingPunct="0"/>
            <a:r>
              <a:rPr lang="tr-TR" sz="24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Merk</a:t>
            </a:r>
            <a:r>
              <a:rPr lang="tr-TR" sz="2400" b="1">
                <a:solidFill>
                  <a:srgbClr val="FFFF00"/>
                </a:solidFill>
                <a:cs typeface="Times New Roman" pitchFamily="18" charset="0"/>
              </a:rPr>
              <a:t>ü</a:t>
            </a:r>
            <a:r>
              <a:rPr lang="tr-TR" sz="24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r.</a:t>
            </a:r>
          </a:p>
          <a:p>
            <a:pPr eaLnBrk="0" hangingPunct="0"/>
            <a:endParaRPr lang="tr-TR" sz="2400"/>
          </a:p>
        </p:txBody>
      </p:sp>
      <p:pic>
        <p:nvPicPr>
          <p:cNvPr id="4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357562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 descr="gunes_sistemi_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00063"/>
            <a:ext cx="885825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2 Dikdörtgen"/>
          <p:cNvSpPr>
            <a:spLocks noChangeArrowheads="1"/>
          </p:cNvSpPr>
          <p:nvPr/>
        </p:nvSpPr>
        <p:spPr bwMode="auto">
          <a:xfrm>
            <a:off x="857250" y="857250"/>
            <a:ext cx="1785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 b="1"/>
              <a:t>Venüs</a:t>
            </a: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714348" y="6000768"/>
            <a:ext cx="2857520" cy="428628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tr-TR" sz="12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BİLGİ YUVAMIZIN KUZUCUKLARI</a:t>
            </a: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643314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gunes_sistemi_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8929687" cy="664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2 Dikdörtgen"/>
          <p:cNvSpPr>
            <a:spLocks noChangeArrowheads="1"/>
          </p:cNvSpPr>
          <p:nvPr/>
        </p:nvSpPr>
        <p:spPr bwMode="auto">
          <a:xfrm>
            <a:off x="7143750" y="642938"/>
            <a:ext cx="1436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b="1"/>
              <a:t>Dünya</a:t>
            </a:r>
          </a:p>
        </p:txBody>
      </p:sp>
      <p:sp>
        <p:nvSpPr>
          <p:cNvPr id="4" name="3 Dikdörtgen"/>
          <p:cNvSpPr/>
          <p:nvPr/>
        </p:nvSpPr>
        <p:spPr>
          <a:xfrm>
            <a:off x="500063" y="5715000"/>
            <a:ext cx="18573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TUNCAY </a:t>
            </a:r>
          </a:p>
          <a:p>
            <a:pPr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YILDIRICI</a:t>
            </a:r>
            <a:endParaRPr lang="tr-TR" sz="2400" b="1" dirty="0">
              <a:solidFill>
                <a:srgbClr val="FFFF00"/>
              </a:solidFill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3571876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gunes_sistemi_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75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gunes_sistemi_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0"/>
            <a:ext cx="4071937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3 Dikdörtgen"/>
          <p:cNvSpPr>
            <a:spLocks noChangeArrowheads="1"/>
          </p:cNvSpPr>
          <p:nvPr/>
        </p:nvSpPr>
        <p:spPr bwMode="auto">
          <a:xfrm>
            <a:off x="6143625" y="357188"/>
            <a:ext cx="904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/>
              <a:t>Mars</a:t>
            </a: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214686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gunes_sistemi_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8"/>
            <a:ext cx="8929687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428625" y="466725"/>
            <a:ext cx="8177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tr-TR" sz="2800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G</a:t>
            </a:r>
            <a:r>
              <a:rPr lang="tr-TR" sz="2800">
                <a:solidFill>
                  <a:srgbClr val="FFFF00"/>
                </a:solidFill>
                <a:cs typeface="Times New Roman" pitchFamily="18" charset="0"/>
              </a:rPr>
              <a:t>ü</a:t>
            </a:r>
            <a:r>
              <a:rPr lang="tr-TR" sz="2800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neş sistemimizin en b</a:t>
            </a:r>
            <a:r>
              <a:rPr lang="tr-TR" sz="2800">
                <a:solidFill>
                  <a:srgbClr val="FFFF00"/>
                </a:solidFill>
                <a:cs typeface="Times New Roman" pitchFamily="18" charset="0"/>
              </a:rPr>
              <a:t>ü</a:t>
            </a:r>
            <a:r>
              <a:rPr lang="tr-TR" sz="2800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y</a:t>
            </a:r>
            <a:r>
              <a:rPr lang="tr-TR" sz="2800">
                <a:solidFill>
                  <a:srgbClr val="FFFF00"/>
                </a:solidFill>
                <a:cs typeface="Times New Roman" pitchFamily="18" charset="0"/>
              </a:rPr>
              <a:t>ü</a:t>
            </a:r>
            <a:r>
              <a:rPr lang="tr-TR" sz="2800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k gezegeni J</a:t>
            </a:r>
            <a:r>
              <a:rPr lang="tr-TR" sz="2800">
                <a:solidFill>
                  <a:srgbClr val="FFFF00"/>
                </a:solidFill>
                <a:cs typeface="Times New Roman" pitchFamily="18" charset="0"/>
              </a:rPr>
              <a:t>ü</a:t>
            </a:r>
            <a:r>
              <a:rPr lang="tr-TR" sz="2800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piter</a:t>
            </a:r>
            <a:endParaRPr lang="tr-TR" sz="2800">
              <a:solidFill>
                <a:srgbClr val="FFFF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42938" y="5286375"/>
            <a:ext cx="1857375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TUNCAY </a:t>
            </a:r>
          </a:p>
          <a:p>
            <a:pPr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YILDIRICI</a:t>
            </a:r>
            <a:endParaRPr lang="tr-TR" sz="2400" b="1" dirty="0">
              <a:solidFill>
                <a:srgbClr val="FFFF00"/>
              </a:solidFill>
            </a:endParaRPr>
          </a:p>
        </p:txBody>
      </p:sp>
      <p:pic>
        <p:nvPicPr>
          <p:cNvPr id="6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357562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gunes_sistemi_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357188"/>
            <a:ext cx="857250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2 Dikdörtgen"/>
          <p:cNvSpPr>
            <a:spLocks noChangeArrowheads="1"/>
          </p:cNvSpPr>
          <p:nvPr/>
        </p:nvSpPr>
        <p:spPr bwMode="auto">
          <a:xfrm>
            <a:off x="3571875" y="1928813"/>
            <a:ext cx="1482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b="1"/>
              <a:t>Satürn</a:t>
            </a:r>
          </a:p>
        </p:txBody>
      </p:sp>
      <p:pic>
        <p:nvPicPr>
          <p:cNvPr id="4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000108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unes_sistemi_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85750"/>
            <a:ext cx="8715375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858000" y="785813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tr-TR" sz="28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Uran</a:t>
            </a:r>
            <a:r>
              <a:rPr lang="tr-TR" sz="2800" b="1">
                <a:solidFill>
                  <a:srgbClr val="FFFF00"/>
                </a:solidFill>
                <a:cs typeface="Times New Roman" pitchFamily="18" charset="0"/>
              </a:rPr>
              <a:t>ü</a:t>
            </a:r>
            <a:r>
              <a:rPr lang="tr-TR" sz="2800" b="1">
                <a:solidFill>
                  <a:srgbClr val="FFFF00"/>
                </a:solidFill>
                <a:latin typeface="Comic Sans MS" pitchFamily="66" charset="0"/>
                <a:cs typeface="Times New Roman" pitchFamily="18" charset="0"/>
              </a:rPr>
              <a:t>s</a:t>
            </a:r>
            <a:endParaRPr lang="tr-TR" sz="2800" b="1">
              <a:solidFill>
                <a:srgbClr val="FFFF00"/>
              </a:solidFill>
            </a:endParaRPr>
          </a:p>
        </p:txBody>
      </p:sp>
      <p:pic>
        <p:nvPicPr>
          <p:cNvPr id="4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500306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gunes_sistemi_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8501062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785813" y="714375"/>
            <a:ext cx="1714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tr-TR" sz="24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Nept</a:t>
            </a:r>
            <a:r>
              <a:rPr lang="tr-TR" sz="2400">
                <a:solidFill>
                  <a:srgbClr val="FF0000"/>
                </a:solidFill>
                <a:cs typeface="Times New Roman" pitchFamily="18" charset="0"/>
              </a:rPr>
              <a:t>ü</a:t>
            </a:r>
            <a:r>
              <a:rPr lang="tr-TR" sz="24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n</a:t>
            </a:r>
            <a:endParaRPr lang="tr-TR" sz="2400">
              <a:solidFill>
                <a:srgbClr val="FF0000"/>
              </a:solidFill>
            </a:endParaRPr>
          </a:p>
        </p:txBody>
      </p:sp>
      <p:pic>
        <p:nvPicPr>
          <p:cNvPr id="4" name="Picture 4" descr="Oynayan Gifle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357430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unes_sistemi_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57188"/>
            <a:ext cx="85010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857250" y="785813"/>
            <a:ext cx="1500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tr-TR" sz="32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Pl</a:t>
            </a:r>
            <a:r>
              <a:rPr lang="tr-TR" sz="3200">
                <a:solidFill>
                  <a:srgbClr val="FF0000"/>
                </a:solidFill>
                <a:cs typeface="Times New Roman" pitchFamily="18" charset="0"/>
              </a:rPr>
              <a:t>ü</a:t>
            </a:r>
            <a:r>
              <a:rPr lang="tr-TR" sz="320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ton</a:t>
            </a:r>
            <a:endParaRPr lang="tr-TR" sz="320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714375" y="5500688"/>
            <a:ext cx="1857375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TUNCAY </a:t>
            </a:r>
          </a:p>
          <a:p>
            <a:pPr>
              <a:defRPr/>
            </a:pP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YILDIRICI</a:t>
            </a:r>
            <a:endParaRPr lang="tr-TR" sz="2400" b="1" dirty="0">
              <a:solidFill>
                <a:srgbClr val="FFFF00"/>
              </a:solidFill>
            </a:endParaRPr>
          </a:p>
        </p:txBody>
      </p:sp>
      <p:pic>
        <p:nvPicPr>
          <p:cNvPr id="6" name="Picture 4" descr="Oynayan Gifle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2285992"/>
            <a:ext cx="2081246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bilgizenginleri.org/attachments/4985d1330358537/g-ne-d-nya-ve-ay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646" cy="6858000"/>
          </a:xfrm>
          <a:prstGeom prst="rect">
            <a:avLst/>
          </a:prstGeom>
          <a:noFill/>
        </p:spPr>
      </p:pic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642910" y="3643314"/>
            <a:ext cx="8143900" cy="581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GÖKYÜZÜNDE NELER GÖREBİLİRİZ ,*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43012" name="Picture 4" descr="http://static.tumblr.com/ddbfe187755d2a5776157f2229ddf6dc/brhhgys/yTancc6wv/tumblr_static_9z9tl2v3uqgc00g0c4g8ocs0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285728"/>
            <a:ext cx="2506394" cy="1881179"/>
          </a:xfrm>
          <a:prstGeom prst="rect">
            <a:avLst/>
          </a:prstGeom>
          <a:noFill/>
        </p:spPr>
      </p:pic>
      <p:pic>
        <p:nvPicPr>
          <p:cNvPr id="7" name="Picture 4" descr="http://static.tumblr.com/ddbfe187755d2a5776157f2229ddf6dc/brhhgys/yTancc6wv/tumblr_static_9z9tl2v3uqgc00g0c4g8ocs0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1230034" cy="923204"/>
          </a:xfrm>
          <a:prstGeom prst="rect">
            <a:avLst/>
          </a:prstGeom>
          <a:noFill/>
        </p:spPr>
      </p:pic>
      <p:pic>
        <p:nvPicPr>
          <p:cNvPr id="10" name="Picture 4" descr="http://static.tumblr.com/ddbfe187755d2a5776157f2229ddf6dc/brhhgys/yTancc6wv/tumblr_static_9z9tl2v3uqgc00g0c4g8ocs0c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1785926"/>
            <a:ext cx="2428892" cy="1823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img-s2.onedio.com/id-553f522e8813362731ff922d/rev-0/w-635/f-jpg-gif-webp-webm-mp4/s-165e30576b9bf130f75fd2313f00501881ff4a8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6" name="Picture 6" descr="http://i43.tinypic.com/34hxtsj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28604"/>
            <a:ext cx="1524000" cy="1524001"/>
          </a:xfrm>
          <a:prstGeom prst="rect">
            <a:avLst/>
          </a:prstGeom>
          <a:noFill/>
        </p:spPr>
      </p:pic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0" y="6276036"/>
            <a:ext cx="9144000" cy="5819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GÖKYÜZÜNDE NELER GÖREBİLİRİZ ,*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73558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dirty="0" smtClean="0"/>
              <a:t>Gündüz  gökyüzünü</a:t>
            </a:r>
          </a:p>
          <a:p>
            <a:r>
              <a:rPr lang="tr-TR" sz="3600" b="1" dirty="0" smtClean="0"/>
              <a:t> incelediğimizde</a:t>
            </a:r>
          </a:p>
          <a:p>
            <a:r>
              <a:rPr lang="tr-TR" sz="3600" b="1" dirty="0" smtClean="0"/>
              <a:t> Güneş'i görürüz. .</a:t>
            </a:r>
            <a:endParaRPr lang="tr-TR" sz="36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357562"/>
            <a:ext cx="2081246" cy="2643182"/>
          </a:xfrm>
          <a:prstGeom prst="rect">
            <a:avLst/>
          </a:prstGeom>
          <a:noFill/>
        </p:spPr>
      </p:pic>
      <p:pic>
        <p:nvPicPr>
          <p:cNvPr id="24578" name="Picture 2" descr="https://lh3.googleusercontent.com/-9yOHMEZ__dc/VNBDMWPL_XI/AAAAAAAAl3s/qcxs_-QF7mE/w426-h815/animated-sunse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86124"/>
            <a:ext cx="2857500" cy="3109897"/>
          </a:xfrm>
          <a:prstGeom prst="rect">
            <a:avLst/>
          </a:prstGeom>
          <a:noFill/>
        </p:spPr>
      </p:pic>
      <p:pic>
        <p:nvPicPr>
          <p:cNvPr id="24580" name="Picture 4" descr="http://4.bp.blogspot.com/-gLtyA9NWuFU/Uk1qUlAu9JI/AAAAAAAAKLo/zYI1X88_OEk/s1600/hareketli_manzara_forumgazel+(7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3429000"/>
            <a:ext cx="3429024" cy="3143272"/>
          </a:xfrm>
          <a:prstGeom prst="rect">
            <a:avLst/>
          </a:prstGeom>
          <a:noFill/>
        </p:spPr>
      </p:pic>
      <p:pic>
        <p:nvPicPr>
          <p:cNvPr id="24584" name="Picture 8" descr="http://www.chezmaya.com/cartes1/4848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429000"/>
            <a:ext cx="14287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73558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dirty="0" smtClean="0"/>
              <a:t>Güneş  Dünya'mızın</a:t>
            </a:r>
          </a:p>
          <a:p>
            <a:r>
              <a:rPr lang="tr-TR" sz="3600" b="1" dirty="0" smtClean="0"/>
              <a:t> ısı ve ışık kaynağıdır. .</a:t>
            </a:r>
            <a:endParaRPr lang="tr-TR" sz="36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500438"/>
            <a:ext cx="2081246" cy="2643182"/>
          </a:xfrm>
          <a:prstGeom prst="rect">
            <a:avLst/>
          </a:prstGeom>
          <a:noFill/>
        </p:spPr>
      </p:pic>
      <p:pic>
        <p:nvPicPr>
          <p:cNvPr id="23554" name="Picture 2" descr="http://i42.tinypic.com/69m96p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86124"/>
            <a:ext cx="6215106" cy="3214710"/>
          </a:xfrm>
          <a:prstGeom prst="rect">
            <a:avLst/>
          </a:prstGeom>
          <a:noFill/>
        </p:spPr>
      </p:pic>
      <p:pic>
        <p:nvPicPr>
          <p:cNvPr id="23556" name="Picture 4" descr="http://megamaths.perso.neuf.fr/icones/espace_soleil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214686"/>
            <a:ext cx="1285884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73558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dirty="0" smtClean="0"/>
              <a:t>Canlıların yaşamlarını </a:t>
            </a:r>
          </a:p>
          <a:p>
            <a:r>
              <a:rPr lang="tr-TR" sz="3600" b="1" dirty="0" smtClean="0"/>
              <a:t>sürdürmelerini sağlar. </a:t>
            </a:r>
            <a:endParaRPr lang="tr-TR" sz="36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3643314"/>
            <a:ext cx="2081246" cy="2643182"/>
          </a:xfrm>
          <a:prstGeom prst="rect">
            <a:avLst/>
          </a:prstGeom>
          <a:noFill/>
        </p:spPr>
      </p:pic>
      <p:pic>
        <p:nvPicPr>
          <p:cNvPr id="22530" name="Picture 2" descr="http://zezete2.z.e.pic.centerblog.net/757a6ac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286124"/>
            <a:ext cx="5786478" cy="3371851"/>
          </a:xfrm>
          <a:prstGeom prst="rect">
            <a:avLst/>
          </a:prstGeom>
          <a:noFill/>
        </p:spPr>
      </p:pic>
      <p:pic>
        <p:nvPicPr>
          <p:cNvPr id="22532" name="Picture 4" descr="http://www.clipartbest.com/cliparts/7ia/Kyp/7iaKypBj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429000"/>
            <a:ext cx="1009637" cy="805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238369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3600" b="1" dirty="0" smtClean="0"/>
              <a:t>Ayrıca bulutları da görürüz.</a:t>
            </a:r>
            <a:endParaRPr lang="tr-TR" sz="36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214686"/>
            <a:ext cx="2081246" cy="2643182"/>
          </a:xfrm>
          <a:prstGeom prst="rect">
            <a:avLst/>
          </a:prstGeom>
          <a:noFill/>
        </p:spPr>
      </p:pic>
      <p:pic>
        <p:nvPicPr>
          <p:cNvPr id="21510" name="Picture 6" descr="https://49.media.tumblr.com/90eadec166841ca51f5610a93d759f23/tumblr_n3t5ltyojl1sru8ero1_5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928934"/>
            <a:ext cx="5715040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4"/>
          <p:cNvSpPr>
            <a:spLocks noChangeArrowheads="1"/>
          </p:cNvSpPr>
          <p:nvPr/>
        </p:nvSpPr>
        <p:spPr bwMode="auto">
          <a:xfrm>
            <a:off x="214282" y="333375"/>
            <a:ext cx="8678198" cy="2381245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 sz="3200" b="1" dirty="0" smtClean="0"/>
          </a:p>
          <a:p>
            <a:r>
              <a:rPr lang="tr-TR" sz="3200" b="1" dirty="0" smtClean="0"/>
              <a:t>Bazı günler yağmurdan </a:t>
            </a:r>
          </a:p>
          <a:p>
            <a:r>
              <a:rPr lang="tr-TR" sz="3200" b="1" dirty="0" smtClean="0"/>
              <a:t>sonra gökyüzünde </a:t>
            </a:r>
          </a:p>
          <a:p>
            <a:r>
              <a:rPr lang="tr-TR" sz="3200" b="1" dirty="0" smtClean="0"/>
              <a:t>gökkuşağını da görürüz.</a:t>
            </a:r>
            <a:br>
              <a:rPr lang="tr-TR" sz="3200" b="1" dirty="0" smtClean="0"/>
            </a:br>
            <a:endParaRPr lang="tr-TR" sz="3200" b="1" dirty="0" smtClean="0">
              <a:latin typeface="Century Gothic" pitchFamily="34" charset="0"/>
            </a:endParaRPr>
          </a:p>
        </p:txBody>
      </p:sp>
      <p:pic>
        <p:nvPicPr>
          <p:cNvPr id="5" name="Picture 4" descr="Oynayan Gifle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3214686"/>
            <a:ext cx="2081246" cy="2643182"/>
          </a:xfrm>
          <a:prstGeom prst="rect">
            <a:avLst/>
          </a:prstGeom>
          <a:noFill/>
        </p:spPr>
      </p:pic>
      <p:pic>
        <p:nvPicPr>
          <p:cNvPr id="20482" name="Picture 2" descr="http://www.hareketligifler.net/data/media/607/gokkusagi-hareketli-resim-00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071810"/>
            <a:ext cx="5643602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</TotalTime>
  <Words>138</Words>
  <Application>Microsoft Office PowerPoint</Application>
  <PresentationFormat>Ekran Gösterisi (4:3)</PresentationFormat>
  <Paragraphs>67</Paragraphs>
  <Slides>29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7" baseType="lpstr">
      <vt:lpstr>ALFABET98</vt:lpstr>
      <vt:lpstr>Arial</vt:lpstr>
      <vt:lpstr>Arial Black</vt:lpstr>
      <vt:lpstr>Calibri</vt:lpstr>
      <vt:lpstr>Century Gothic</vt:lpstr>
      <vt:lpstr>Comic Sans MS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By NeC ® 2010 | Katilimsiz.Com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aaaa</dc:creator>
  <cp:keywords>www.sorubak.com</cp:keywords>
  <cp:lastModifiedBy>doğan</cp:lastModifiedBy>
  <cp:revision>124</cp:revision>
  <dcterms:created xsi:type="dcterms:W3CDTF">2012-11-18T10:59:22Z</dcterms:created>
  <dcterms:modified xsi:type="dcterms:W3CDTF">2016-04-20T21:12:19Z</dcterms:modified>
</cp:coreProperties>
</file>