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69" r:id="rId2"/>
    <p:sldId id="289" r:id="rId3"/>
    <p:sldId id="302" r:id="rId4"/>
    <p:sldId id="271" r:id="rId5"/>
    <p:sldId id="290" r:id="rId6"/>
    <p:sldId id="340" r:id="rId7"/>
    <p:sldId id="291" r:id="rId8"/>
    <p:sldId id="306" r:id="rId9"/>
    <p:sldId id="307" r:id="rId10"/>
    <p:sldId id="308" r:id="rId11"/>
    <p:sldId id="310" r:id="rId12"/>
    <p:sldId id="311" r:id="rId13"/>
    <p:sldId id="313" r:id="rId14"/>
    <p:sldId id="314" r:id="rId15"/>
    <p:sldId id="315" r:id="rId16"/>
    <p:sldId id="316" r:id="rId17"/>
    <p:sldId id="318" r:id="rId18"/>
    <p:sldId id="319" r:id="rId19"/>
    <p:sldId id="320" r:id="rId20"/>
    <p:sldId id="321" r:id="rId21"/>
    <p:sldId id="341" r:id="rId22"/>
    <p:sldId id="342" r:id="rId23"/>
    <p:sldId id="343" r:id="rId24"/>
    <p:sldId id="344" r:id="rId25"/>
    <p:sldId id="345" r:id="rId26"/>
    <p:sldId id="297" r:id="rId27"/>
    <p:sldId id="298" r:id="rId28"/>
    <p:sldId id="299" r:id="rId29"/>
    <p:sldId id="300" r:id="rId30"/>
    <p:sldId id="348" r:id="rId31"/>
    <p:sldId id="346" r:id="rId32"/>
    <p:sldId id="349" r:id="rId33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5258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538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orubak.com/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sorubak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gif"/><Relationship Id="rId4" Type="http://schemas.openxmlformats.org/officeDocument/2006/relationships/image" Target="../media/image3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gif"/><Relationship Id="rId4" Type="http://schemas.openxmlformats.org/officeDocument/2006/relationships/image" Target="../media/image4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8392" y="3547066"/>
            <a:ext cx="2540000" cy="1905000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476211" y="357166"/>
            <a:ext cx="11358738" cy="226846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cs typeface="Times New Roman"/>
              </a:rPr>
              <a:t>ESKİDEN OYNANAN OYUNLAR </a:t>
            </a:r>
            <a:endParaRPr lang="tr-TR" sz="3600" kern="10" dirty="0">
              <a:ln w="9525">
                <a:round/>
                <a:headEnd/>
                <a:tailEnd/>
              </a:ln>
              <a:cs typeface="Times New Roman"/>
            </a:endParaRPr>
          </a:p>
        </p:txBody>
      </p:sp>
      <p:pic>
        <p:nvPicPr>
          <p:cNvPr id="56322" name="Picture 2" descr="http://www.muhsinkokturk.com/wp-content/uploads/2014/01/birbirbi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199" y="2732183"/>
            <a:ext cx="3495675" cy="3871874"/>
          </a:xfrm>
          <a:prstGeom prst="rect">
            <a:avLst/>
          </a:prstGeom>
          <a:noFill/>
        </p:spPr>
      </p:pic>
      <p:pic>
        <p:nvPicPr>
          <p:cNvPr id="56324" name="Picture 4" descr="http://www.kaleminkanatlari.com/wp-content/uploads/2015/11/ya%C4%9F-satar%C4%B1m-oyunu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69927" y="2970824"/>
            <a:ext cx="4314825" cy="2809876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4973160" y="6229422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6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31800" y="1"/>
            <a:ext cx="18473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tr-TR" sz="8000" b="1" u="sng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66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BİRDİR BİR</a:t>
            </a:r>
          </a:p>
        </p:txBody>
      </p:sp>
      <p:pic>
        <p:nvPicPr>
          <p:cNvPr id="33794" name="Picture 2" descr="https://www.naberya.com/resim/361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5734" y="2148289"/>
            <a:ext cx="8572500" cy="3915981"/>
          </a:xfrm>
          <a:prstGeom prst="rect">
            <a:avLst/>
          </a:prstGeom>
          <a:noFill/>
        </p:spPr>
      </p:pic>
      <p:pic>
        <p:nvPicPr>
          <p:cNvPr id="6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7277" y="2463874"/>
            <a:ext cx="2124955" cy="308311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71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72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BEŞ TAŞ</a:t>
            </a:r>
          </a:p>
        </p:txBody>
      </p:sp>
      <p:pic>
        <p:nvPicPr>
          <p:cNvPr id="10243" name="Picture 2" descr="C:\Users\ACER\Desktop\beş taş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0458" y="2000155"/>
            <a:ext cx="8161867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5889" y="1097783"/>
            <a:ext cx="2124955" cy="3083117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6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KÖŞE KAPMACA</a:t>
            </a:r>
          </a:p>
        </p:txBody>
      </p:sp>
      <p:pic>
        <p:nvPicPr>
          <p:cNvPr id="11267" name="Picture 2" descr="C:\Users\ACER\Desktop\köşe kapma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8017" y="1916114"/>
            <a:ext cx="8447616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ChangeArrowheads="1"/>
          </p:cNvSpPr>
          <p:nvPr>
            <p:ph type="title"/>
          </p:nvPr>
        </p:nvSpPr>
        <p:spPr>
          <a:xfrm>
            <a:off x="3361062" y="585462"/>
            <a:ext cx="5386330" cy="1325563"/>
          </a:xfrm>
        </p:spPr>
        <p:txBody>
          <a:bodyPr/>
          <a:lstStyle/>
          <a:p>
            <a:pPr eaLnBrk="1" hangingPunct="1">
              <a:defRPr/>
            </a:pPr>
            <a:r>
              <a:rPr lang="tr-TR" sz="8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İSTOP</a:t>
            </a:r>
          </a:p>
        </p:txBody>
      </p:sp>
      <p:pic>
        <p:nvPicPr>
          <p:cNvPr id="13315" name="Picture 2" descr="C:\Users\ACER\Desktop\ist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1" y="1900238"/>
            <a:ext cx="8447616" cy="4081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66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İP ATLAMA</a:t>
            </a:r>
          </a:p>
        </p:txBody>
      </p:sp>
      <p:sp>
        <p:nvSpPr>
          <p:cNvPr id="27650" name="AutoShape 2" descr="ip atlayan çocu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2" name="Picture 4" descr="http://www.nkfu.com/wp-content/uploads/2011/04/ip-atla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385" y="2090259"/>
            <a:ext cx="3771900" cy="3381375"/>
          </a:xfrm>
          <a:prstGeom prst="rect">
            <a:avLst/>
          </a:prstGeom>
          <a:noFill/>
        </p:spPr>
      </p:pic>
      <p:pic>
        <p:nvPicPr>
          <p:cNvPr id="27654" name="Picture 6" descr="http://publicdomainvectors.org/photos/johnny-automatic-Jumping-rop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2819" y="1316516"/>
            <a:ext cx="2819400" cy="4762500"/>
          </a:xfrm>
          <a:prstGeom prst="rect">
            <a:avLst/>
          </a:prstGeom>
          <a:noFill/>
        </p:spPr>
      </p:pic>
      <p:pic>
        <p:nvPicPr>
          <p:cNvPr id="7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19064" y="1951688"/>
            <a:ext cx="2066925" cy="2638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6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SAKLAMBAÇ</a:t>
            </a:r>
          </a:p>
        </p:txBody>
      </p:sp>
      <p:pic>
        <p:nvPicPr>
          <p:cNvPr id="26626" name="Picture 2" descr="http://www.kozanbilgi.net/wp-content/uploads/Saklamba%C3%A7-Oyunu-Nas%C4%B1l-Oynan%C4%B1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9295" y="2118394"/>
            <a:ext cx="7787587" cy="3698512"/>
          </a:xfrm>
          <a:prstGeom prst="rect">
            <a:avLst/>
          </a:prstGeom>
          <a:noFill/>
        </p:spPr>
      </p:pic>
      <p:pic>
        <p:nvPicPr>
          <p:cNvPr id="5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810" y="2326261"/>
            <a:ext cx="2066925" cy="263842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66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KÖREBE</a:t>
            </a:r>
          </a:p>
        </p:txBody>
      </p:sp>
      <p:pic>
        <p:nvPicPr>
          <p:cNvPr id="25602" name="Picture 2" descr="http://www.notkurdu.com/wp-content/uploads/sorucevap/a_1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603" y="1981984"/>
            <a:ext cx="6096000" cy="4067176"/>
          </a:xfrm>
          <a:prstGeom prst="rect">
            <a:avLst/>
          </a:prstGeom>
          <a:noFill/>
        </p:spPr>
      </p:pic>
      <p:pic>
        <p:nvPicPr>
          <p:cNvPr id="25604" name="Picture 4" descr="http://i.wp.pl/a/i/dzieci_flash/zabawy/comicstrip/resources/3116/311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4863" y="1255923"/>
            <a:ext cx="4630488" cy="4918515"/>
          </a:xfrm>
          <a:prstGeom prst="rect">
            <a:avLst/>
          </a:prstGeom>
          <a:noFill/>
        </p:spPr>
      </p:pic>
      <p:pic>
        <p:nvPicPr>
          <p:cNvPr id="6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02004" y="176269"/>
            <a:ext cx="1324698" cy="169097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45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8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ÜÇ TAŞ</a:t>
            </a:r>
          </a:p>
        </p:txBody>
      </p:sp>
      <p:pic>
        <p:nvPicPr>
          <p:cNvPr id="18435" name="Picture 2" descr="C:\Users\ACER\Desktop\üç taş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2685" y="1812868"/>
            <a:ext cx="7200900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86861" y="1103388"/>
            <a:ext cx="2066925" cy="263842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665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66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ÇELİK ÇOMAK</a:t>
            </a:r>
          </a:p>
        </p:txBody>
      </p:sp>
      <p:pic>
        <p:nvPicPr>
          <p:cNvPr id="22530" name="Picture 2" descr="http://okullarhayatolsun.meb.gov.tr/isDosyalar/2013/06/19/galeri_geleneksel-oyunlarim_cb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330" y="1828800"/>
            <a:ext cx="7620000" cy="4329629"/>
          </a:xfrm>
          <a:prstGeom prst="rect">
            <a:avLst/>
          </a:prstGeom>
          <a:noFill/>
        </p:spPr>
      </p:pic>
      <p:pic>
        <p:nvPicPr>
          <p:cNvPr id="5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30929" y="1246608"/>
            <a:ext cx="2066925" cy="263842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72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MİSKET</a:t>
            </a:r>
          </a:p>
        </p:txBody>
      </p:sp>
      <p:pic>
        <p:nvPicPr>
          <p:cNvPr id="21506" name="Picture 2" descr="https://i.ytimg.com/vi/E3oLhH61NJY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199" y="1650095"/>
            <a:ext cx="10735734" cy="4615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1086394" y="4980306"/>
            <a:ext cx="10526486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YUVAMIZIN KUZUCUKLARI </a:t>
            </a:r>
          </a:p>
        </p:txBody>
      </p:sp>
      <p:pic>
        <p:nvPicPr>
          <p:cNvPr id="54274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4891" y="1538824"/>
            <a:ext cx="3524250" cy="2762251"/>
          </a:xfrm>
          <a:prstGeom prst="rect">
            <a:avLst/>
          </a:prstGeom>
          <a:noFill/>
        </p:spPr>
      </p:pic>
      <p:pic>
        <p:nvPicPr>
          <p:cNvPr id="12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78746" y="1461340"/>
            <a:ext cx="2124955" cy="3083117"/>
          </a:xfrm>
          <a:prstGeom prst="rect">
            <a:avLst/>
          </a:prstGeom>
          <a:noFill/>
        </p:spPr>
      </p:pic>
      <p:pic>
        <p:nvPicPr>
          <p:cNvPr id="13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7744" y="1374622"/>
            <a:ext cx="3695700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60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TOPAÇ ÇEVİRME</a:t>
            </a:r>
          </a:p>
        </p:txBody>
      </p:sp>
      <p:pic>
        <p:nvPicPr>
          <p:cNvPr id="20482" name="Picture 2" descr="http://www.forumdas.net/forum/eklenti/forumdasfrldakresmi7-jpg.8697/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9300" y="2546407"/>
            <a:ext cx="3810000" cy="2695576"/>
          </a:xfrm>
          <a:prstGeom prst="rect">
            <a:avLst/>
          </a:prstGeom>
          <a:noFill/>
        </p:spPr>
      </p:pic>
      <p:pic>
        <p:nvPicPr>
          <p:cNvPr id="20484" name="Picture 4" descr="http://www.gulnarcity.com/resimler/20140513_0875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4520" y="2053861"/>
            <a:ext cx="6286500" cy="419100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3098841" y="6244862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4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208289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dirty="0" smtClean="0">
                <a:solidFill>
                  <a:schemeClr val="bg1"/>
                </a:solidFill>
              </a:rPr>
              <a:t>          gibi oyunlar oynanırdı.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0658" name="Picture 2" descr="http://yumurtaliekmek.com/wp-content/uploads/2014/01/seksekdet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7774" y="2941505"/>
            <a:ext cx="4059716" cy="3172858"/>
          </a:xfrm>
          <a:prstGeom prst="rect">
            <a:avLst/>
          </a:prstGeom>
          <a:noFill/>
        </p:spPr>
      </p:pic>
      <p:pic>
        <p:nvPicPr>
          <p:cNvPr id="70660" name="Picture 4" descr="http://www.urlaexpres.com/images/haber/13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6371" y="3023153"/>
            <a:ext cx="3997784" cy="3278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328614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Eskiden oynanan misket, ip atlama,istop , mendil kapmaca saklambaç hala oynanan oyunlardandır. </a:t>
            </a:r>
            <a:endParaRPr lang="tr-TR" sz="4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5778" name="AutoShape 2" descr="çocuk oyunları köreb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5780" name="Picture 4" descr="http://cdn.nasil.com/medya/cocuk-oyunlari-nasil-oynanir-696-590x500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8958" y="3734717"/>
            <a:ext cx="5619750" cy="2807006"/>
          </a:xfrm>
          <a:prstGeom prst="rect">
            <a:avLst/>
          </a:prstGeom>
          <a:noFill/>
        </p:spPr>
      </p:pic>
      <p:pic>
        <p:nvPicPr>
          <p:cNvPr id="75782" name="Picture 6" descr="https://encrypted-tbn1.gstatic.com/images?q=tbn:ANd9GcRGnckqRLaFVVS78VOSYbIB9zM1P1_F5mnoi0lqJtVQ1ifAi8z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08905" y="3536414"/>
            <a:ext cx="3439346" cy="2754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2832045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b="1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 Günümüzde çocuklar evlerinde oynamaya başladılar: çünkü kentleşme arttığı için, binalar yapıldığı için oyun alanları azalmıştır.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475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4737" y="3576578"/>
            <a:ext cx="2124955" cy="3083117"/>
          </a:xfrm>
          <a:prstGeom prst="rect">
            <a:avLst/>
          </a:prstGeom>
          <a:noFill/>
        </p:spPr>
      </p:pic>
      <p:pic>
        <p:nvPicPr>
          <p:cNvPr id="74758" name="Picture 6" descr="http://i1127.photobucket.com/albums/l639/aslica/cars-city-gif-traffic-tumblr-Favimcom-23580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2153" y="3365652"/>
            <a:ext cx="6630815" cy="3086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711467" y="263694"/>
            <a:ext cx="9699474" cy="328614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Bu nedenle sokak oyunlarının yerine evde bilgisayar oyunları oynanıyor. Artık günümüzde oyun denince aklımıza bilgisayar oyunları geliyor.</a:t>
            </a:r>
            <a:r>
              <a:rPr lang="tr-TR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3730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0312" y="3560150"/>
            <a:ext cx="2066925" cy="2638426"/>
          </a:xfrm>
          <a:prstGeom prst="rect">
            <a:avLst/>
          </a:prstGeom>
          <a:noFill/>
        </p:spPr>
      </p:pic>
      <p:pic>
        <p:nvPicPr>
          <p:cNvPr id="73732" name="Picture 4" descr="[​IMG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6194" y="3536413"/>
            <a:ext cx="2627899" cy="3035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264475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.ŞİMDİ ÇOCUKLARIN OYNADIĞI OYUNLAR :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767" y="3335949"/>
            <a:ext cx="2238375" cy="2047876"/>
          </a:xfrm>
          <a:prstGeom prst="rect">
            <a:avLst/>
          </a:prstGeom>
          <a:noFill/>
        </p:spPr>
      </p:pic>
      <p:pic>
        <p:nvPicPr>
          <p:cNvPr id="72708" name="Picture 4" descr="[​IMG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3323" y="3824039"/>
            <a:ext cx="819150" cy="1238250"/>
          </a:xfrm>
          <a:prstGeom prst="rect">
            <a:avLst/>
          </a:prstGeom>
          <a:noFill/>
        </p:spPr>
      </p:pic>
      <p:pic>
        <p:nvPicPr>
          <p:cNvPr id="72710" name="Picture 6" descr="http://s16.rimg.info/66a711cfc406776a16de909f7506b99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99575" y="3794258"/>
            <a:ext cx="1524000" cy="1219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47061" y="439964"/>
            <a:ext cx="11334829" cy="202781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BİSİKLETE BİNMEK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5058" name="Picture 2" descr="[​IMG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9291" y="3348535"/>
            <a:ext cx="952500" cy="1285876"/>
          </a:xfrm>
          <a:prstGeom prst="rect">
            <a:avLst/>
          </a:prstGeom>
          <a:noFill/>
        </p:spPr>
      </p:pic>
      <p:pic>
        <p:nvPicPr>
          <p:cNvPr id="45060" name="Picture 4" descr="[​IMG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9108" y="3356797"/>
            <a:ext cx="4591050" cy="809626"/>
          </a:xfrm>
          <a:prstGeom prst="rect">
            <a:avLst/>
          </a:prstGeom>
          <a:noFill/>
        </p:spPr>
      </p:pic>
      <p:pic>
        <p:nvPicPr>
          <p:cNvPr id="45062" name="Picture 6" descr="[​IMG]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69917" y="2969638"/>
            <a:ext cx="1962150" cy="1581151"/>
          </a:xfrm>
          <a:prstGeom prst="rect">
            <a:avLst/>
          </a:prstGeom>
          <a:noFill/>
        </p:spPr>
      </p:pic>
      <p:pic>
        <p:nvPicPr>
          <p:cNvPr id="45064" name="Picture 8" descr="[​IMG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5873" y="4540135"/>
            <a:ext cx="819150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218205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r>
              <a:rPr lang="tr-TR" sz="4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ÇEŞİTLİ OYUNCAKLAR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030" y="2575194"/>
            <a:ext cx="2433389" cy="3333750"/>
          </a:xfrm>
          <a:prstGeom prst="rect">
            <a:avLst/>
          </a:prstGeom>
          <a:noFill/>
        </p:spPr>
      </p:pic>
      <p:pic>
        <p:nvPicPr>
          <p:cNvPr id="44036" name="Picture 4" descr="http://www.populermedikal.com/cocuk/images/cocukoyunca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30938" y="3119284"/>
            <a:ext cx="3819525" cy="2686051"/>
          </a:xfrm>
          <a:prstGeom prst="rect">
            <a:avLst/>
          </a:prstGeom>
          <a:noFill/>
        </p:spPr>
      </p:pic>
      <p:pic>
        <p:nvPicPr>
          <p:cNvPr id="44038" name="Picture 6" descr="http://n3.sdlcdn.com/imgs/a/j/y/Tickles-Baby-Dolls-SDL305975634-1-73a6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8622" y="2967395"/>
            <a:ext cx="2589154" cy="3262643"/>
          </a:xfrm>
          <a:prstGeom prst="rect">
            <a:avLst/>
          </a:prstGeom>
          <a:noFill/>
        </p:spPr>
      </p:pic>
      <p:pic>
        <p:nvPicPr>
          <p:cNvPr id="44040" name="Picture 8" descr="http://www.akuluarabamodeli.com/wp-content/uploads/2013/12/ak%C3%BCl%C3%BC-arab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0977" y="3611231"/>
            <a:ext cx="2774835" cy="2062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813153" y="373863"/>
            <a:ext cx="7308813" cy="224815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BİLGİSAYAR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3010" name="Picture 2" descr="[Resim: 9.gif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6240" y="3636752"/>
            <a:ext cx="1333500" cy="1247775"/>
          </a:xfrm>
          <a:prstGeom prst="rect">
            <a:avLst/>
          </a:prstGeom>
          <a:noFill/>
        </p:spPr>
      </p:pic>
      <p:pic>
        <p:nvPicPr>
          <p:cNvPr id="43012" name="Picture 4" descr="http://biriz.biz/animasyon/bil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04684" y="2993834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209760" y="285728"/>
            <a:ext cx="6339329" cy="2259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r>
              <a:rPr lang="tr-TR" sz="40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tr-TR" sz="4000" b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KAYKAY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1986" name="Picture 2" descr="http://www.hareketligifler.net/data/media/283/kaykay-hareketli-resim-002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9464" y="3306303"/>
            <a:ext cx="1362075" cy="1609726"/>
          </a:xfrm>
          <a:prstGeom prst="rect">
            <a:avLst/>
          </a:prstGeom>
          <a:noFill/>
        </p:spPr>
      </p:pic>
      <p:pic>
        <p:nvPicPr>
          <p:cNvPr id="41988" name="Picture 4" descr="kaykay-hareketli-resim-00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3685" y="2771928"/>
            <a:ext cx="3076575" cy="2190750"/>
          </a:xfrm>
          <a:prstGeom prst="rect">
            <a:avLst/>
          </a:prstGeom>
          <a:noFill/>
        </p:spPr>
      </p:pic>
      <p:pic>
        <p:nvPicPr>
          <p:cNvPr id="41990" name="Picture 6" descr="kaykay-hareketli-resim-001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53811" y="3720163"/>
            <a:ext cx="1095375" cy="857251"/>
          </a:xfrm>
          <a:prstGeom prst="rect">
            <a:avLst/>
          </a:prstGeom>
          <a:noFill/>
        </p:spPr>
      </p:pic>
      <p:pic>
        <p:nvPicPr>
          <p:cNvPr id="41992" name="Picture 8" descr="kaykay-hareketli-resim-000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9763" y="3420737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440139" cy="347102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Oyun, sadece boş zaman etkinliği değildir. Düşünme, öğrenme kendini ifade etme aracıdır. Oyun, çocuk için bir ihtiyaçtır</a:t>
            </a:r>
            <a:r>
              <a:rPr lang="tr-TR" sz="400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 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5397" y="3638913"/>
            <a:ext cx="2943225" cy="3000376"/>
          </a:xfrm>
          <a:prstGeom prst="rect">
            <a:avLst/>
          </a:prstGeom>
          <a:noFill/>
        </p:spPr>
      </p:pic>
      <p:pic>
        <p:nvPicPr>
          <p:cNvPr id="5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6638" y="3999123"/>
            <a:ext cx="1727425" cy="2506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69244" y="285728"/>
            <a:ext cx="10532534" cy="281871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Geçmişte oynanan çocuk oyunlarında arkadaşlık ortamı sağlanırmış.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7826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1667" y="3515299"/>
            <a:ext cx="2847975" cy="2076450"/>
          </a:xfrm>
          <a:prstGeom prst="rect">
            <a:avLst/>
          </a:prstGeom>
          <a:noFill/>
        </p:spPr>
      </p:pic>
      <p:pic>
        <p:nvPicPr>
          <p:cNvPr id="5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829" y="3521493"/>
            <a:ext cx="2124955" cy="3083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05928" y="384880"/>
            <a:ext cx="9210101" cy="2259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Günümüzde oynanan bilgisayar oyunları çocukları birbirinden uzaklaştırıyor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3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7773" y="2421875"/>
            <a:ext cx="2905125" cy="3505200"/>
          </a:xfrm>
          <a:prstGeom prst="rect">
            <a:avLst/>
          </a:prstGeom>
          <a:noFill/>
        </p:spPr>
      </p:pic>
      <p:pic>
        <p:nvPicPr>
          <p:cNvPr id="71686" name="Picture 6" descr="http://biriz.biz/animasyon/coc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8409" y="3192138"/>
            <a:ext cx="2847975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43220" y="285728"/>
            <a:ext cx="11182120" cy="2259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Arkadaş ilişkilerinin zayıflamasına neden oluyor. </a:t>
            </a:r>
            <a:endParaRPr lang="tr-TR" sz="3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6802" name="Picture 2" descr="http://oi53.tinypic.com/2eyauq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4429" y="3216925"/>
            <a:ext cx="1834214" cy="3327497"/>
          </a:xfrm>
          <a:prstGeom prst="rect">
            <a:avLst/>
          </a:prstGeom>
          <a:noFill/>
        </p:spPr>
      </p:pic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33851" y="2757698"/>
            <a:ext cx="3421502" cy="37918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306340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Oyun bir eğlencedir. Çocuk oyun oynarken özgürdür. Oyun, dikkati, hareketi, cesareti artırır.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3250" name="Picture 2" descr="http://www.estanbul.com/images/imported/2011/05/baby46po-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329" y="3552347"/>
            <a:ext cx="2381250" cy="2238376"/>
          </a:xfrm>
          <a:prstGeom prst="rect">
            <a:avLst/>
          </a:prstGeom>
          <a:noFill/>
        </p:spPr>
      </p:pic>
      <p:pic>
        <p:nvPicPr>
          <p:cNvPr id="10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4510" y="3941552"/>
            <a:ext cx="36957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3074417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Her çocuk büyüklerine "Küçükken hangi oyunları oynardınız?" diye sorar.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2226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604" y="3522911"/>
            <a:ext cx="3695700" cy="2514600"/>
          </a:xfrm>
          <a:prstGeom prst="rect">
            <a:avLst/>
          </a:prstGeom>
          <a:noFill/>
        </p:spPr>
      </p:pic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0443" y="3687113"/>
            <a:ext cx="3524250" cy="2762251"/>
          </a:xfrm>
          <a:prstGeom prst="rect">
            <a:avLst/>
          </a:prstGeom>
          <a:noFill/>
        </p:spPr>
      </p:pic>
      <p:sp>
        <p:nvSpPr>
          <p:cNvPr id="2" name="Dikdörtgen 1"/>
          <p:cNvSpPr/>
          <p:nvPr/>
        </p:nvSpPr>
        <p:spPr>
          <a:xfrm>
            <a:off x="4354764" y="6080032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4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1" y="285728"/>
            <a:ext cx="9468120" cy="288713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tr-TR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Büyüklerimiz de bizler gibi küçüktüler.Onlarda bizim gibi oyun oynarlardı.</a:t>
            </a:r>
          </a:p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 descr="http://oi53.tinypic.com/339tu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8736" y="2872322"/>
            <a:ext cx="2971800" cy="3800476"/>
          </a:xfrm>
          <a:prstGeom prst="rect">
            <a:avLst/>
          </a:prstGeom>
          <a:noFill/>
        </p:spPr>
      </p:pic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3874" y="3622023"/>
            <a:ext cx="3524250" cy="276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1" y="285728"/>
            <a:ext cx="11054548" cy="255662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endParaRPr lang="tr-TR" sz="4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>
              <a:buNone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ESKİDEN OYNANAN OYUNLAR.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1202" name="Picture 2" descr="http://oi53.tinypic.com/2mxn2b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132" y="2631195"/>
            <a:ext cx="2905125" cy="3505200"/>
          </a:xfrm>
          <a:prstGeom prst="rect">
            <a:avLst/>
          </a:prstGeom>
          <a:noFill/>
        </p:spPr>
      </p:pic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5020" y="3466775"/>
            <a:ext cx="3524250" cy="2762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CER\Desktop\çember çevir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3268" y="1590675"/>
            <a:ext cx="8930217" cy="450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54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ÇEMBER ÇEVİRME</a:t>
            </a:r>
          </a:p>
        </p:txBody>
      </p:sp>
      <p:pic>
        <p:nvPicPr>
          <p:cNvPr id="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4733" y="3192231"/>
            <a:ext cx="1364790" cy="1980187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CER\Desktop\mendil-kapma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2784" y="1844676"/>
            <a:ext cx="9033933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5400" b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MENDİL KAPMACA</a:t>
            </a:r>
          </a:p>
        </p:txBody>
      </p:sp>
      <p:pic>
        <p:nvPicPr>
          <p:cNvPr id="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7769" y="4508847"/>
            <a:ext cx="1254622" cy="182034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197</Words>
  <Application>Microsoft Office PowerPoint</Application>
  <PresentationFormat>Geniş ekran</PresentationFormat>
  <Paragraphs>40</Paragraphs>
  <Slides>32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8" baseType="lpstr">
      <vt:lpstr>Arial</vt:lpstr>
      <vt:lpstr>Arial Black</vt:lpstr>
      <vt:lpstr>Calibri</vt:lpstr>
      <vt:lpstr>Calibri Light</vt:lpstr>
      <vt:lpstr>Times New Roman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ÇEMBER ÇEVİRME</vt:lpstr>
      <vt:lpstr>MENDİL KAPMACA</vt:lpstr>
      <vt:lpstr>BİRDİR BİR</vt:lpstr>
      <vt:lpstr>BEŞ TAŞ</vt:lpstr>
      <vt:lpstr>KÖŞE KAPMACA</vt:lpstr>
      <vt:lpstr>İSTOP</vt:lpstr>
      <vt:lpstr>İP ATLAMA</vt:lpstr>
      <vt:lpstr>SAKLAMBAÇ</vt:lpstr>
      <vt:lpstr>KÖREBE</vt:lpstr>
      <vt:lpstr>ÜÇ TAŞ</vt:lpstr>
      <vt:lpstr>ÇELİK ÇOMAK</vt:lpstr>
      <vt:lpstr>MİSKET</vt:lpstr>
      <vt:lpstr>TOPAÇ ÇEVİRME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TUNCAY</dc:creator>
  <cp:keywords>www.sorubak.com</cp:keywords>
  <cp:lastModifiedBy>doğan</cp:lastModifiedBy>
  <cp:revision>29</cp:revision>
  <dcterms:created xsi:type="dcterms:W3CDTF">2015-10-27T08:07:31Z</dcterms:created>
  <dcterms:modified xsi:type="dcterms:W3CDTF">2016-04-20T21:08:09Z</dcterms:modified>
</cp:coreProperties>
</file>