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82" r:id="rId3"/>
    <p:sldId id="270" r:id="rId4"/>
    <p:sldId id="271" r:id="rId5"/>
    <p:sldId id="272" r:id="rId6"/>
    <p:sldId id="273" r:id="rId7"/>
    <p:sldId id="274" r:id="rId8"/>
    <p:sldId id="275" r:id="rId9"/>
    <p:sldId id="277" r:id="rId10"/>
    <p:sldId id="278" r:id="rId11"/>
    <p:sldId id="279" r:id="rId12"/>
    <p:sldId id="280" r:id="rId13"/>
    <p:sldId id="281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8647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914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320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880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01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268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49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849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80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253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343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96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F2F72-6AA4-425D-A78D-729E5CFE56CD}" type="datetimeFigureOut">
              <a:rPr lang="tr-TR" smtClean="0"/>
              <a:pPr/>
              <a:t>18.01.2016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159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292262" y="363556"/>
            <a:ext cx="11469188" cy="146367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</a:rPr>
              <a:t>DÜNYANIN EN AKILLI </a:t>
            </a:r>
          </a:p>
          <a:p>
            <a:pPr algn="ctr"/>
            <a:r>
              <a:rPr lang="tr-TR" sz="36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</a:rPr>
              <a:t>ADADAMI METNİ İŞLENİŞ SUNUSU</a:t>
            </a:r>
            <a:endParaRPr lang="tr-TR" sz="3600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pattFill prst="dashVert">
                <a:fgClr>
                  <a:srgbClr val="FF3300"/>
                </a:fgClr>
                <a:bgClr>
                  <a:schemeClr val="accent2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</a:endParaRPr>
          </a:p>
        </p:txBody>
      </p:sp>
      <p:pic>
        <p:nvPicPr>
          <p:cNvPr id="10242" name="Picture 2" descr="http://www.arashabdi.com/images/mollah-nasreddin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7946" y="2126255"/>
            <a:ext cx="3413890" cy="4483865"/>
          </a:xfrm>
          <a:prstGeom prst="rect">
            <a:avLst/>
          </a:prstGeom>
          <a:noFill/>
        </p:spPr>
      </p:pic>
      <p:pic>
        <p:nvPicPr>
          <p:cNvPr id="10244" name="Picture 4" descr="http://www.mustafa-kocak.de/Turkce/Mustafas%20Webside/turk_sayfalari/fikralar/yeni%20fikralar/HOC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16520" y="2543920"/>
            <a:ext cx="1314450" cy="1390651"/>
          </a:xfrm>
          <a:prstGeom prst="rect">
            <a:avLst/>
          </a:prstGeom>
          <a:noFill/>
        </p:spPr>
      </p:pic>
      <p:pic>
        <p:nvPicPr>
          <p:cNvPr id="10246" name="Picture 6" descr="Nasrettin Hoc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91092" y="4556067"/>
            <a:ext cx="1123950" cy="1571626"/>
          </a:xfrm>
          <a:prstGeom prst="rect">
            <a:avLst/>
          </a:prstGeom>
          <a:noFill/>
        </p:spPr>
      </p:pic>
      <p:pic>
        <p:nvPicPr>
          <p:cNvPr id="10250" name="Picture 10" descr="http://www.komiksurat.com/wp-content/uploads/2014/12/f6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6221" y="2251572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663" y="547573"/>
            <a:ext cx="10756709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1707614" y="2203374"/>
            <a:ext cx="9463489" cy="655102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Dünyanın en yaşlı adamı olurdu. Her soruya bir cevabı</a:t>
            </a:r>
            <a:endParaRPr lang="tr-TR" sz="36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663547" y="2677099"/>
            <a:ext cx="5233012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200" dirty="0" smtClean="0">
                <a:latin typeface="+mj-lt"/>
                <a:ea typeface="+mj-ea"/>
                <a:cs typeface="+mj-cs"/>
              </a:rPr>
              <a:t>olan zeki bir insan olurdu.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1496458" y="3512545"/>
            <a:ext cx="9463489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Kendisini  Nasrettin Hoca’dan akıllı sananlar ve çocuklar.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362419" y="4931885"/>
            <a:ext cx="10018005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dirty="0" smtClean="0">
                <a:latin typeface="+mj-lt"/>
                <a:ea typeface="+mj-ea"/>
                <a:cs typeface="+mj-cs"/>
              </a:rPr>
              <a:t>İnsanlara sohbetler düzenleyerek hayatını anlatan bir ünlü kişi olurdu.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090" y="690391"/>
            <a:ext cx="11130962" cy="492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1 Başlık"/>
          <p:cNvSpPr txBox="1">
            <a:spLocks/>
          </p:cNvSpPr>
          <p:nvPr/>
        </p:nvSpPr>
        <p:spPr>
          <a:xfrm>
            <a:off x="1474424" y="3193056"/>
            <a:ext cx="9463489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Nasrettin Hoca oldukça  akıllı  biriydi.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452391" y="3997287"/>
            <a:ext cx="9463489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 Nasrettin Hoca’nın esprileri herkesçe komik bulunurdu.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1463408" y="4933721"/>
            <a:ext cx="9463489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Nasrettin Hoca  her konuda bilgiliydi.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6434" y="451655"/>
            <a:ext cx="10598226" cy="5595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1219201" y="1541428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tr-TR" sz="2800" dirty="0" smtClean="0"/>
              <a:t>Nasrettin hoca ya sormuşlar,</a:t>
            </a:r>
            <a:br>
              <a:rPr lang="tr-TR" sz="2800" dirty="0" smtClean="0"/>
            </a:br>
            <a:r>
              <a:rPr lang="tr-TR" sz="2800" dirty="0" smtClean="0"/>
              <a:t>– Hocam dünyanın merkezi neresidir? Hoca bulunduğu yeri göstererek:</a:t>
            </a:r>
            <a:br>
              <a:rPr lang="tr-TR" sz="2800" dirty="0" smtClean="0"/>
            </a:br>
            <a:r>
              <a:rPr lang="tr-TR" sz="2800" dirty="0" smtClean="0"/>
              <a:t>– İş </a:t>
            </a:r>
            <a:r>
              <a:rPr lang="tr-TR" sz="2800" dirty="0" err="1" smtClean="0"/>
              <a:t>te</a:t>
            </a:r>
            <a:r>
              <a:rPr lang="tr-TR" sz="2800" dirty="0" smtClean="0"/>
              <a:t> tam da burası dünyanın merkezidir. Soruyu soranlar şaşırmış:</a:t>
            </a:r>
            <a:br>
              <a:rPr lang="tr-TR" sz="2800" dirty="0" smtClean="0"/>
            </a:br>
            <a:r>
              <a:rPr lang="tr-TR" sz="2800" dirty="0" smtClean="0"/>
              <a:t>– Aman hocam bu nasıl olur? Hoca cevabı yapıştırır:</a:t>
            </a:r>
            <a:br>
              <a:rPr lang="tr-TR" sz="2800" dirty="0" smtClean="0"/>
            </a:br>
            <a:r>
              <a:rPr lang="tr-TR" sz="2800" dirty="0" smtClean="0"/>
              <a:t>– İnanmıyorsan git ölç.</a:t>
            </a:r>
          </a:p>
          <a:p>
            <a:r>
              <a:rPr lang="tr-TR" sz="2800" dirty="0" smtClean="0"/>
              <a:t/>
            </a:r>
            <a:br>
              <a:rPr lang="tr-TR" sz="2800" dirty="0" smtClean="0"/>
            </a:br>
            <a:endParaRPr lang="tr-TR" sz="2800" dirty="0"/>
          </a:p>
        </p:txBody>
      </p:sp>
      <p:pic>
        <p:nvPicPr>
          <p:cNvPr id="4" name="Picture 8" descr="http://www.fikraoku.net/wp-content/uploads/2011/09/parayi-veren-dudugu-calar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2118" y="3382044"/>
            <a:ext cx="1905000" cy="2324101"/>
          </a:xfrm>
          <a:prstGeom prst="rect">
            <a:avLst/>
          </a:prstGeom>
          <a:noFill/>
        </p:spPr>
      </p:pic>
      <p:pic>
        <p:nvPicPr>
          <p:cNvPr id="5" name="Picture 4" descr="http://www.mustafa-kocak.de/Turkce/Mustafas%20Webside/turk_sayfalari/fikralar/yeni%20fikralar/HOC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2139" y="4537973"/>
            <a:ext cx="1314450" cy="1390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7649" y="558073"/>
            <a:ext cx="100584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2005070" y="2027104"/>
            <a:ext cx="2005070" cy="65510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zeki</a:t>
            </a:r>
            <a:endParaRPr lang="tr-TR" sz="36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049137" y="3481330"/>
            <a:ext cx="2005070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Hazır cevap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2148289" y="5045725"/>
            <a:ext cx="2005070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 komik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7832993" y="2104222"/>
            <a:ext cx="2005070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güldüren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7722824" y="3492347"/>
            <a:ext cx="2005070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esprili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7755875" y="5012675"/>
            <a:ext cx="2269474" cy="743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eşeğe</a:t>
            </a:r>
            <a:r>
              <a:rPr kumimoji="0" lang="tr-TR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ters binen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4883157" y="6101623"/>
            <a:ext cx="2625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altLang="tr-TR" dirty="0">
                <a:hlinkClick r:id="rId3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resimhayattir.com/data/media/62/5kankanet9ykhr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44" y="0"/>
            <a:ext cx="12382544" cy="6858000"/>
          </a:xfrm>
          <a:prstGeom prst="rect">
            <a:avLst/>
          </a:prstGeom>
          <a:noFill/>
        </p:spPr>
      </p:pic>
      <p:pic>
        <p:nvPicPr>
          <p:cNvPr id="49156" name="Picture 4" descr="http://www.egitimevi.net/hareketli-resim/hayvan/anim40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9483" y="3714753"/>
            <a:ext cx="2616200" cy="923925"/>
          </a:xfrm>
          <a:prstGeom prst="rect">
            <a:avLst/>
          </a:prstGeom>
          <a:noFill/>
        </p:spPr>
      </p:pic>
      <p:pic>
        <p:nvPicPr>
          <p:cNvPr id="49158" name="Picture 6" descr="http://www.egitimevi.net/hareketli-resim/hayvan/anim40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5643579"/>
            <a:ext cx="2616200" cy="923925"/>
          </a:xfrm>
          <a:prstGeom prst="rect">
            <a:avLst/>
          </a:prstGeom>
          <a:noFill/>
        </p:spPr>
      </p:pic>
      <p:pic>
        <p:nvPicPr>
          <p:cNvPr id="49160" name="Picture 8" descr="http://www.egitimevi.net/hareketli-resim/hayvan/anim40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24" y="5715017"/>
            <a:ext cx="2616200" cy="923925"/>
          </a:xfrm>
          <a:prstGeom prst="rect">
            <a:avLst/>
          </a:prstGeom>
          <a:noFill/>
        </p:spPr>
      </p:pic>
      <p:pic>
        <p:nvPicPr>
          <p:cNvPr id="49162" name="Picture 10" descr="http://www.egitimevi.net/hareketli-resim/hayvan/anim41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0987" y="4214818"/>
            <a:ext cx="1905000" cy="981076"/>
          </a:xfrm>
          <a:prstGeom prst="rect">
            <a:avLst/>
          </a:prstGeom>
          <a:noFill/>
        </p:spPr>
      </p:pic>
      <p:pic>
        <p:nvPicPr>
          <p:cNvPr id="49164" name="Picture 12" descr="http://www.egitimevi.net/hareketli-resim/hayvan/anim41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8507" y="5876924"/>
            <a:ext cx="1905000" cy="981076"/>
          </a:xfrm>
          <a:prstGeom prst="rect">
            <a:avLst/>
          </a:prstGeom>
          <a:noFill/>
        </p:spPr>
      </p:pic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918045" y="351043"/>
            <a:ext cx="8310631" cy="12858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11" name="WordArt 14"/>
          <p:cNvSpPr>
            <a:spLocks noChangeArrowheads="1" noChangeShapeType="1" noTextEdit="1"/>
          </p:cNvSpPr>
          <p:nvPr/>
        </p:nvSpPr>
        <p:spPr bwMode="auto">
          <a:xfrm>
            <a:off x="8151222" y="5956661"/>
            <a:ext cx="3824587" cy="5694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12" name="Picture 4" descr="http://www.mustafa-kocak.de/Turkce/Mustafas%20Webside/turk_sayfalari/fikralar/yeni%20fikralar/HOCA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98209" y="3830853"/>
            <a:ext cx="1314450" cy="1390651"/>
          </a:xfrm>
          <a:prstGeom prst="rect">
            <a:avLst/>
          </a:prstGeom>
          <a:noFill/>
        </p:spPr>
      </p:pic>
      <p:pic>
        <p:nvPicPr>
          <p:cNvPr id="13" name="Picture 6" descr="Nasrettin Hoca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78559" y="3099800"/>
            <a:ext cx="1123950" cy="157162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AutoShape 4" descr="nasrettin hoca gifler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222" name="Picture 6" descr="http://www.sairyolu.com/wp-content/uploads/2010/10/nasrettin-ho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4827" y="418642"/>
            <a:ext cx="9170458" cy="4373696"/>
          </a:xfrm>
          <a:prstGeom prst="rect">
            <a:avLst/>
          </a:prstGeom>
          <a:noFill/>
        </p:spPr>
      </p:pic>
      <p:sp>
        <p:nvSpPr>
          <p:cNvPr id="6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578700" y="4847421"/>
            <a:ext cx="11469188" cy="146367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</a:rPr>
              <a:t>NASRETTİN HOCA EŞEĞE TERS</a:t>
            </a:r>
          </a:p>
          <a:p>
            <a:pPr algn="ctr"/>
            <a:r>
              <a:rPr lang="tr-TR" sz="36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</a:rPr>
              <a:t> BİNEREK ÜN SANMIŞ BİR EFSANEDİR.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static4.bobiler.org/monte/2013/2/25/karikatur--b25taju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7598" y="595044"/>
            <a:ext cx="8338431" cy="5691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[​IMG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5075" y="517791"/>
            <a:ext cx="9366346" cy="5816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[​IMG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2344" y="572876"/>
            <a:ext cx="9451135" cy="59629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[​IMG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0333" y="297454"/>
            <a:ext cx="9926197" cy="6241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[​IMG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811" y="649995"/>
            <a:ext cx="11070614" cy="5720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295" y="544930"/>
            <a:ext cx="10896257" cy="4666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1575412" y="1927952"/>
            <a:ext cx="2005070" cy="655102"/>
          </a:xfrm>
        </p:spPr>
        <p:txBody>
          <a:bodyPr>
            <a:normAutofit/>
          </a:bodyPr>
          <a:lstStyle/>
          <a:p>
            <a:r>
              <a:rPr lang="tr-TR" sz="3600" dirty="0" smtClean="0"/>
              <a:t>Eşeğimin</a:t>
            </a:r>
            <a:endParaRPr lang="tr-TR" sz="36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5980322" y="2532044"/>
            <a:ext cx="1643350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yıldız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7976212" y="3150824"/>
            <a:ext cx="2005070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İspatlarsın.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7855026" y="3844887"/>
            <a:ext cx="1652530" cy="65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dirty="0" smtClean="0">
                <a:latin typeface="+mj-lt"/>
                <a:ea typeface="+mj-ea"/>
                <a:cs typeface="+mj-cs"/>
              </a:rPr>
              <a:t> akıllı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99</Words>
  <Application>Microsoft Office PowerPoint</Application>
  <PresentationFormat>Geniş ekran</PresentationFormat>
  <Paragraphs>26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Eşeğimin</vt:lpstr>
      <vt:lpstr>Dünyanın en yaşlı adamı olurdu. Her soruya bir cevabı</vt:lpstr>
      <vt:lpstr>PowerPoint Sunusu</vt:lpstr>
      <vt:lpstr>PowerPoint Sunusu</vt:lpstr>
      <vt:lpstr>zeki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TUNCAY</dc:creator>
  <cp:lastModifiedBy>doğan</cp:lastModifiedBy>
  <cp:revision>28</cp:revision>
  <dcterms:created xsi:type="dcterms:W3CDTF">2015-10-27T08:07:31Z</dcterms:created>
  <dcterms:modified xsi:type="dcterms:W3CDTF">2016-01-18T17:48:00Z</dcterms:modified>
</cp:coreProperties>
</file>