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69" r:id="rId2"/>
    <p:sldId id="267" r:id="rId3"/>
    <p:sldId id="297" r:id="rId4"/>
    <p:sldId id="311" r:id="rId5"/>
    <p:sldId id="312" r:id="rId6"/>
    <p:sldId id="313" r:id="rId7"/>
    <p:sldId id="314" r:id="rId8"/>
    <p:sldId id="315" r:id="rId9"/>
    <p:sldId id="299" r:id="rId10"/>
    <p:sldId id="285" r:id="rId11"/>
    <p:sldId id="298" r:id="rId12"/>
    <p:sldId id="300" r:id="rId13"/>
    <p:sldId id="301" r:id="rId14"/>
    <p:sldId id="302" r:id="rId15"/>
    <p:sldId id="303" r:id="rId16"/>
    <p:sldId id="304" r:id="rId17"/>
    <p:sldId id="305" r:id="rId18"/>
    <p:sldId id="306" r:id="rId19"/>
    <p:sldId id="307" r:id="rId20"/>
    <p:sldId id="308" r:id="rId21"/>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53" autoAdjust="0"/>
  </p:normalViewPr>
  <p:slideViewPr>
    <p:cSldViewPr snapToGrid="0">
      <p:cViewPr varScale="1">
        <p:scale>
          <a:sx n="70" d="100"/>
          <a:sy n="70" d="100"/>
        </p:scale>
        <p:origin x="738" y="72"/>
      </p:cViewPr>
      <p:guideLst>
        <p:guide orient="horz" pos="2160"/>
        <p:guide pos="3840"/>
      </p:guideLst>
    </p:cSldViewPr>
  </p:slideViewPr>
  <p:notesTextViewPr>
    <p:cViewPr>
      <p:scale>
        <a:sx n="1" d="1"/>
        <a:sy n="1" d="1"/>
      </p:scale>
      <p:origin x="0" y="-54"/>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55448A-BC4D-41CA-B355-E7AB4C1CBC02}" type="datetimeFigureOut">
              <a:rPr lang="tr-TR" smtClean="0"/>
              <a:pPr/>
              <a:t>21.04.2016</a:t>
            </a:fld>
            <a:endParaRPr lang="tr-TR"/>
          </a:p>
        </p:txBody>
      </p:sp>
      <p:sp>
        <p:nvSpPr>
          <p:cNvPr id="4" name="3 Slayt Görüntüsü Yer Tutucusu"/>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50A8EA-E163-4C8D-B4E9-0C01491B454B}" type="slidenum">
              <a:rPr lang="tr-TR" smtClean="0"/>
              <a:pPr/>
              <a:t>‹#›</a:t>
            </a:fld>
            <a:endParaRPr lang="tr-TR"/>
          </a:p>
        </p:txBody>
      </p:sp>
    </p:spTree>
    <p:extLst>
      <p:ext uri="{BB962C8B-B14F-4D97-AF65-F5344CB8AC3E}">
        <p14:creationId xmlns:p14="http://schemas.microsoft.com/office/powerpoint/2010/main" val="324784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altLang="tr-TR" dirty="0" smtClean="0">
                <a:hlinkClick r:id="rId3"/>
              </a:rPr>
              <a:t>www.sorubak.com</a:t>
            </a:r>
            <a:endParaRPr lang="tr-TR" dirty="0"/>
          </a:p>
        </p:txBody>
      </p:sp>
      <p:sp>
        <p:nvSpPr>
          <p:cNvPr id="4" name="Slayt Numarası Yer Tutucusu 3"/>
          <p:cNvSpPr>
            <a:spLocks noGrp="1"/>
          </p:cNvSpPr>
          <p:nvPr>
            <p:ph type="sldNum" sz="quarter" idx="10"/>
          </p:nvPr>
        </p:nvSpPr>
        <p:spPr/>
        <p:txBody>
          <a:bodyPr/>
          <a:lstStyle/>
          <a:p>
            <a:fld id="{7650A8EA-E163-4C8D-B4E9-0C01491B454B}" type="slidenum">
              <a:rPr lang="tr-TR" smtClean="0"/>
              <a:pPr/>
              <a:t>3</a:t>
            </a:fld>
            <a:endParaRPr lang="tr-TR"/>
          </a:p>
        </p:txBody>
      </p:sp>
    </p:spTree>
    <p:extLst>
      <p:ext uri="{BB962C8B-B14F-4D97-AF65-F5344CB8AC3E}">
        <p14:creationId xmlns:p14="http://schemas.microsoft.com/office/powerpoint/2010/main" val="28675753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altLang="tr-TR" dirty="0" smtClean="0">
                <a:hlinkClick r:id="rId3"/>
              </a:rPr>
              <a:t>www.sorubak.com</a:t>
            </a:r>
            <a:endParaRPr lang="tr-TR" dirty="0"/>
          </a:p>
        </p:txBody>
      </p:sp>
      <p:sp>
        <p:nvSpPr>
          <p:cNvPr id="4" name="Slayt Numarası Yer Tutucusu 3"/>
          <p:cNvSpPr>
            <a:spLocks noGrp="1"/>
          </p:cNvSpPr>
          <p:nvPr>
            <p:ph type="sldNum" sz="quarter" idx="10"/>
          </p:nvPr>
        </p:nvSpPr>
        <p:spPr/>
        <p:txBody>
          <a:bodyPr/>
          <a:lstStyle/>
          <a:p>
            <a:fld id="{7650A8EA-E163-4C8D-B4E9-0C01491B454B}" type="slidenum">
              <a:rPr lang="tr-TR" smtClean="0"/>
              <a:pPr/>
              <a:t>11</a:t>
            </a:fld>
            <a:endParaRPr lang="tr-TR"/>
          </a:p>
        </p:txBody>
      </p:sp>
    </p:spTree>
    <p:extLst>
      <p:ext uri="{BB962C8B-B14F-4D97-AF65-F5344CB8AC3E}">
        <p14:creationId xmlns:p14="http://schemas.microsoft.com/office/powerpoint/2010/main" val="12427710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altLang="tr-TR" dirty="0" smtClean="0">
                <a:hlinkClick r:id="rId3"/>
              </a:rPr>
              <a:t>www.sorubak.com</a:t>
            </a:r>
            <a:endParaRPr lang="tr-TR" dirty="0"/>
          </a:p>
        </p:txBody>
      </p:sp>
      <p:sp>
        <p:nvSpPr>
          <p:cNvPr id="4" name="Slayt Numarası Yer Tutucusu 3"/>
          <p:cNvSpPr>
            <a:spLocks noGrp="1"/>
          </p:cNvSpPr>
          <p:nvPr>
            <p:ph type="sldNum" sz="quarter" idx="10"/>
          </p:nvPr>
        </p:nvSpPr>
        <p:spPr/>
        <p:txBody>
          <a:bodyPr/>
          <a:lstStyle/>
          <a:p>
            <a:fld id="{7650A8EA-E163-4C8D-B4E9-0C01491B454B}" type="slidenum">
              <a:rPr lang="tr-TR" smtClean="0"/>
              <a:pPr/>
              <a:t>19</a:t>
            </a:fld>
            <a:endParaRPr lang="tr-TR"/>
          </a:p>
        </p:txBody>
      </p:sp>
    </p:spTree>
    <p:extLst>
      <p:ext uri="{BB962C8B-B14F-4D97-AF65-F5344CB8AC3E}">
        <p14:creationId xmlns:p14="http://schemas.microsoft.com/office/powerpoint/2010/main" val="1586371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altLang="tr-TR" smtClean="0">
                <a:hlinkClick r:id="rId3"/>
              </a:rPr>
              <a:t>www.sorubak.com</a:t>
            </a:r>
            <a:endParaRPr lang="tr-TR" smtClean="0"/>
          </a:p>
          <a:p>
            <a:endParaRPr lang="tr-TR"/>
          </a:p>
        </p:txBody>
      </p:sp>
      <p:sp>
        <p:nvSpPr>
          <p:cNvPr id="4" name="Slayt Numarası Yer Tutucusu 3"/>
          <p:cNvSpPr>
            <a:spLocks noGrp="1"/>
          </p:cNvSpPr>
          <p:nvPr>
            <p:ph type="sldNum" sz="quarter" idx="10"/>
          </p:nvPr>
        </p:nvSpPr>
        <p:spPr/>
        <p:txBody>
          <a:bodyPr/>
          <a:lstStyle/>
          <a:p>
            <a:fld id="{7650A8EA-E163-4C8D-B4E9-0C01491B454B}" type="slidenum">
              <a:rPr lang="tr-TR" smtClean="0"/>
              <a:pPr/>
              <a:t>20</a:t>
            </a:fld>
            <a:endParaRPr lang="tr-TR"/>
          </a:p>
        </p:txBody>
      </p:sp>
    </p:spTree>
    <p:extLst>
      <p:ext uri="{BB962C8B-B14F-4D97-AF65-F5344CB8AC3E}">
        <p14:creationId xmlns:p14="http://schemas.microsoft.com/office/powerpoint/2010/main" val="21501518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E0BF2F72-6AA4-425D-A78D-729E5CFE56CD}" type="datetimeFigureOut">
              <a:rPr lang="tr-TR" smtClean="0"/>
              <a:pPr/>
              <a:t>21.04.2016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16FA9EE-6070-4799-A5CA-34A1450DF7F7}" type="slidenum">
              <a:rPr lang="tr-TR" smtClean="0"/>
              <a:pPr/>
              <a:t>‹#›</a:t>
            </a:fld>
            <a:endParaRPr lang="tr-TR"/>
          </a:p>
        </p:txBody>
      </p:sp>
    </p:spTree>
    <p:extLst>
      <p:ext uri="{BB962C8B-B14F-4D97-AF65-F5344CB8AC3E}">
        <p14:creationId xmlns:p14="http://schemas.microsoft.com/office/powerpoint/2010/main" val="11891404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0BF2F72-6AA4-425D-A78D-729E5CFE56CD}" type="datetimeFigureOut">
              <a:rPr lang="tr-TR" smtClean="0"/>
              <a:pPr/>
              <a:t>21.04.2016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16FA9EE-6070-4799-A5CA-34A1450DF7F7}" type="slidenum">
              <a:rPr lang="tr-TR" smtClean="0"/>
              <a:pPr/>
              <a:t>‹#›</a:t>
            </a:fld>
            <a:endParaRPr lang="tr-TR"/>
          </a:p>
        </p:txBody>
      </p:sp>
    </p:spTree>
    <p:extLst>
      <p:ext uri="{BB962C8B-B14F-4D97-AF65-F5344CB8AC3E}">
        <p14:creationId xmlns:p14="http://schemas.microsoft.com/office/powerpoint/2010/main" val="9232088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0BF2F72-6AA4-425D-A78D-729E5CFE56CD}" type="datetimeFigureOut">
              <a:rPr lang="tr-TR" smtClean="0"/>
              <a:pPr/>
              <a:t>21.04.2016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16FA9EE-6070-4799-A5CA-34A1450DF7F7}" type="slidenum">
              <a:rPr lang="tr-TR" smtClean="0"/>
              <a:pPr/>
              <a:t>‹#›</a:t>
            </a:fld>
            <a:endParaRPr lang="tr-TR"/>
          </a:p>
        </p:txBody>
      </p:sp>
    </p:spTree>
    <p:extLst>
      <p:ext uri="{BB962C8B-B14F-4D97-AF65-F5344CB8AC3E}">
        <p14:creationId xmlns:p14="http://schemas.microsoft.com/office/powerpoint/2010/main" val="40188043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0BF2F72-6AA4-425D-A78D-729E5CFE56CD}" type="datetimeFigureOut">
              <a:rPr lang="tr-TR" smtClean="0"/>
              <a:pPr/>
              <a:t>21.04.2016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16FA9EE-6070-4799-A5CA-34A1450DF7F7}" type="slidenum">
              <a:rPr lang="tr-TR" smtClean="0"/>
              <a:pPr/>
              <a:t>‹#›</a:t>
            </a:fld>
            <a:endParaRPr lang="tr-TR"/>
          </a:p>
        </p:txBody>
      </p:sp>
    </p:spTree>
    <p:extLst>
      <p:ext uri="{BB962C8B-B14F-4D97-AF65-F5344CB8AC3E}">
        <p14:creationId xmlns:p14="http://schemas.microsoft.com/office/powerpoint/2010/main" val="3490199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E0BF2F72-6AA4-425D-A78D-729E5CFE56CD}" type="datetimeFigureOut">
              <a:rPr lang="tr-TR" smtClean="0"/>
              <a:pPr/>
              <a:t>21.04.2016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16FA9EE-6070-4799-A5CA-34A1450DF7F7}" type="slidenum">
              <a:rPr lang="tr-TR" smtClean="0"/>
              <a:pPr/>
              <a:t>‹#›</a:t>
            </a:fld>
            <a:endParaRPr lang="tr-TR"/>
          </a:p>
        </p:txBody>
      </p:sp>
    </p:spTree>
    <p:extLst>
      <p:ext uri="{BB962C8B-B14F-4D97-AF65-F5344CB8AC3E}">
        <p14:creationId xmlns:p14="http://schemas.microsoft.com/office/powerpoint/2010/main" val="562684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E0BF2F72-6AA4-425D-A78D-729E5CFE56CD}" type="datetimeFigureOut">
              <a:rPr lang="tr-TR" smtClean="0"/>
              <a:pPr/>
              <a:t>21.04.2016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816FA9EE-6070-4799-A5CA-34A1450DF7F7}" type="slidenum">
              <a:rPr lang="tr-TR" smtClean="0"/>
              <a:pPr/>
              <a:t>‹#›</a:t>
            </a:fld>
            <a:endParaRPr lang="tr-TR"/>
          </a:p>
        </p:txBody>
      </p:sp>
    </p:spTree>
    <p:extLst>
      <p:ext uri="{BB962C8B-B14F-4D97-AF65-F5344CB8AC3E}">
        <p14:creationId xmlns:p14="http://schemas.microsoft.com/office/powerpoint/2010/main" val="20394977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E0BF2F72-6AA4-425D-A78D-729E5CFE56CD}" type="datetimeFigureOut">
              <a:rPr lang="tr-TR" smtClean="0"/>
              <a:pPr/>
              <a:t>21.04.2016</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816FA9EE-6070-4799-A5CA-34A1450DF7F7}" type="slidenum">
              <a:rPr lang="tr-TR" smtClean="0"/>
              <a:pPr/>
              <a:t>‹#›</a:t>
            </a:fld>
            <a:endParaRPr lang="tr-TR"/>
          </a:p>
        </p:txBody>
      </p:sp>
    </p:spTree>
    <p:extLst>
      <p:ext uri="{BB962C8B-B14F-4D97-AF65-F5344CB8AC3E}">
        <p14:creationId xmlns:p14="http://schemas.microsoft.com/office/powerpoint/2010/main" val="9084922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E0BF2F72-6AA4-425D-A78D-729E5CFE56CD}" type="datetimeFigureOut">
              <a:rPr lang="tr-TR" smtClean="0"/>
              <a:pPr/>
              <a:t>21.04.2016</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816FA9EE-6070-4799-A5CA-34A1450DF7F7}" type="slidenum">
              <a:rPr lang="tr-TR" smtClean="0"/>
              <a:pPr/>
              <a:t>‹#›</a:t>
            </a:fld>
            <a:endParaRPr lang="tr-TR"/>
          </a:p>
        </p:txBody>
      </p:sp>
    </p:spTree>
    <p:extLst>
      <p:ext uri="{BB962C8B-B14F-4D97-AF65-F5344CB8AC3E}">
        <p14:creationId xmlns:p14="http://schemas.microsoft.com/office/powerpoint/2010/main" val="21058010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E0BF2F72-6AA4-425D-A78D-729E5CFE56CD}" type="datetimeFigureOut">
              <a:rPr lang="tr-TR" smtClean="0"/>
              <a:pPr/>
              <a:t>21.04.2016</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816FA9EE-6070-4799-A5CA-34A1450DF7F7}" type="slidenum">
              <a:rPr lang="tr-TR" smtClean="0"/>
              <a:pPr/>
              <a:t>‹#›</a:t>
            </a:fld>
            <a:endParaRPr lang="tr-TR"/>
          </a:p>
        </p:txBody>
      </p:sp>
    </p:spTree>
    <p:extLst>
      <p:ext uri="{BB962C8B-B14F-4D97-AF65-F5344CB8AC3E}">
        <p14:creationId xmlns:p14="http://schemas.microsoft.com/office/powerpoint/2010/main" val="7925388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E0BF2F72-6AA4-425D-A78D-729E5CFE56CD}" type="datetimeFigureOut">
              <a:rPr lang="tr-TR" smtClean="0"/>
              <a:pPr/>
              <a:t>21.04.2016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816FA9EE-6070-4799-A5CA-34A1450DF7F7}" type="slidenum">
              <a:rPr lang="tr-TR" smtClean="0"/>
              <a:pPr/>
              <a:t>‹#›</a:t>
            </a:fld>
            <a:endParaRPr lang="tr-TR"/>
          </a:p>
        </p:txBody>
      </p:sp>
    </p:spTree>
    <p:extLst>
      <p:ext uri="{BB962C8B-B14F-4D97-AF65-F5344CB8AC3E}">
        <p14:creationId xmlns:p14="http://schemas.microsoft.com/office/powerpoint/2010/main" val="5934344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E0BF2F72-6AA4-425D-A78D-729E5CFE56CD}" type="datetimeFigureOut">
              <a:rPr lang="tr-TR" smtClean="0"/>
              <a:pPr/>
              <a:t>21.04.2016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816FA9EE-6070-4799-A5CA-34A1450DF7F7}" type="slidenum">
              <a:rPr lang="tr-TR" smtClean="0"/>
              <a:pPr/>
              <a:t>‹#›</a:t>
            </a:fld>
            <a:endParaRPr lang="tr-TR"/>
          </a:p>
        </p:txBody>
      </p:sp>
    </p:spTree>
    <p:extLst>
      <p:ext uri="{BB962C8B-B14F-4D97-AF65-F5344CB8AC3E}">
        <p14:creationId xmlns:p14="http://schemas.microsoft.com/office/powerpoint/2010/main" val="3799604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BF2F72-6AA4-425D-A78D-729E5CFE56CD}" type="datetimeFigureOut">
              <a:rPr lang="tr-TR" smtClean="0"/>
              <a:pPr/>
              <a:t>21.04.2016</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6FA9EE-6070-4799-A5CA-34A1450DF7F7}" type="slidenum">
              <a:rPr lang="tr-TR" smtClean="0"/>
              <a:pPr/>
              <a:t>‹#›</a:t>
            </a:fld>
            <a:endParaRPr lang="tr-TR"/>
          </a:p>
        </p:txBody>
      </p:sp>
    </p:spTree>
    <p:extLst>
      <p:ext uri="{BB962C8B-B14F-4D97-AF65-F5344CB8AC3E}">
        <p14:creationId xmlns:p14="http://schemas.microsoft.com/office/powerpoint/2010/main" val="22015963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7" Type="http://schemas.openxmlformats.org/officeDocument/2006/relationships/hyperlink" Target="http://www.sorubak.com/" TargetMode="External"/><Relationship Id="rId2" Type="http://schemas.openxmlformats.org/officeDocument/2006/relationships/image" Target="../media/image1.gif"/><Relationship Id="rId1" Type="http://schemas.openxmlformats.org/officeDocument/2006/relationships/slideLayout" Target="../slideLayouts/slideLayout7.xml"/><Relationship Id="rId6" Type="http://schemas.openxmlformats.org/officeDocument/2006/relationships/image" Target="../media/image5.gif"/><Relationship Id="rId5" Type="http://schemas.openxmlformats.org/officeDocument/2006/relationships/image" Target="../media/image4.gif"/><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2.gif"/><Relationship Id="rId1" Type="http://schemas.openxmlformats.org/officeDocument/2006/relationships/slideLayout" Target="../slideLayouts/slideLayout7.xml"/><Relationship Id="rId4" Type="http://schemas.openxmlformats.org/officeDocument/2006/relationships/image" Target="../media/image5.gif"/></Relationships>
</file>

<file path=ppt/slides/_rels/slide1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gif"/><Relationship Id="rId4" Type="http://schemas.openxmlformats.org/officeDocument/2006/relationships/image" Target="../media/image62.jpeg"/></Relationships>
</file>

<file path=ppt/slides/_rels/slide12.xml.rels><?xml version="1.0" encoding="UTF-8" standalone="yes"?>
<Relationships xmlns="http://schemas.openxmlformats.org/package/2006/relationships"><Relationship Id="rId3" Type="http://schemas.openxmlformats.org/officeDocument/2006/relationships/image" Target="../media/image63.gif"/><Relationship Id="rId2" Type="http://schemas.openxmlformats.org/officeDocument/2006/relationships/image" Target="../media/image2.gif"/><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1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2.gif"/><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14.xml.rels><?xml version="1.0" encoding="UTF-8" standalone="yes"?>
<Relationships xmlns="http://schemas.openxmlformats.org/package/2006/relationships"><Relationship Id="rId3" Type="http://schemas.openxmlformats.org/officeDocument/2006/relationships/image" Target="../media/image65.gif"/><Relationship Id="rId2" Type="http://schemas.openxmlformats.org/officeDocument/2006/relationships/image" Target="../media/image2.gif"/><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15.xml.rels><?xml version="1.0" encoding="UTF-8" standalone="yes"?>
<Relationships xmlns="http://schemas.openxmlformats.org/package/2006/relationships"><Relationship Id="rId3" Type="http://schemas.openxmlformats.org/officeDocument/2006/relationships/image" Target="../media/image66.gif"/><Relationship Id="rId2" Type="http://schemas.openxmlformats.org/officeDocument/2006/relationships/image" Target="../media/image2.gif"/><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1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2.gif"/><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17.xml.rels><?xml version="1.0" encoding="UTF-8" standalone="yes"?>
<Relationships xmlns="http://schemas.openxmlformats.org/package/2006/relationships"><Relationship Id="rId3" Type="http://schemas.openxmlformats.org/officeDocument/2006/relationships/image" Target="../media/image68.gif"/><Relationship Id="rId2" Type="http://schemas.openxmlformats.org/officeDocument/2006/relationships/image" Target="../media/image2.gif"/><Relationship Id="rId1" Type="http://schemas.openxmlformats.org/officeDocument/2006/relationships/slideLayout" Target="../slideLayouts/slideLayout7.xml"/><Relationship Id="rId4" Type="http://schemas.openxmlformats.org/officeDocument/2006/relationships/image" Target="../media/image5.gif"/></Relationships>
</file>

<file path=ppt/slides/_rels/slide1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0.jpeg"/></Relationships>
</file>

<file path=ppt/slides/_rels/slide2.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rT9xww6isSRieM&amp;tbnid=HvGn3UM3y8Yw3M:&amp;ved=0CAUQjRw&amp;url=http://www.loadtr.com/resimleri/y%C3%BCr%C3%BCyen-gif/&amp;ei=eSVpUqrHNcqG0AXl3YEo&amp;bvm=bv.55123115,d.bGE&amp;psig=AFQjCNF1gXb6C7hSwcnOdGexS4ni-uVrWg&amp;ust=1382708973938240" TargetMode="External"/><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2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56.jpeg"/><Relationship Id="rId4" Type="http://schemas.openxmlformats.org/officeDocument/2006/relationships/image" Target="../media/image71.jpeg"/></Relationships>
</file>

<file path=ppt/slides/_rels/slide3.xml.rels><?xml version="1.0" encoding="UTF-8" standalone="yes"?>
<Relationships xmlns="http://schemas.openxmlformats.org/package/2006/relationships"><Relationship Id="rId13" Type="http://schemas.openxmlformats.org/officeDocument/2006/relationships/image" Target="../media/image18.gif"/><Relationship Id="rId18" Type="http://schemas.openxmlformats.org/officeDocument/2006/relationships/image" Target="../media/image23.gif"/><Relationship Id="rId26" Type="http://schemas.openxmlformats.org/officeDocument/2006/relationships/image" Target="../media/image31.gif"/><Relationship Id="rId39" Type="http://schemas.openxmlformats.org/officeDocument/2006/relationships/image" Target="../media/image44.gif"/><Relationship Id="rId21" Type="http://schemas.openxmlformats.org/officeDocument/2006/relationships/image" Target="../media/image26.gif"/><Relationship Id="rId34" Type="http://schemas.openxmlformats.org/officeDocument/2006/relationships/image" Target="../media/image39.gif"/><Relationship Id="rId42" Type="http://schemas.openxmlformats.org/officeDocument/2006/relationships/image" Target="../media/image47.gif"/><Relationship Id="rId47" Type="http://schemas.openxmlformats.org/officeDocument/2006/relationships/image" Target="../media/image51.gif"/><Relationship Id="rId7" Type="http://schemas.openxmlformats.org/officeDocument/2006/relationships/image" Target="../media/image12.gif"/><Relationship Id="rId2" Type="http://schemas.openxmlformats.org/officeDocument/2006/relationships/notesSlide" Target="../notesSlides/notesSlide1.xml"/><Relationship Id="rId16" Type="http://schemas.openxmlformats.org/officeDocument/2006/relationships/image" Target="../media/image21.gif"/><Relationship Id="rId29" Type="http://schemas.openxmlformats.org/officeDocument/2006/relationships/image" Target="../media/image34.gif"/><Relationship Id="rId11" Type="http://schemas.openxmlformats.org/officeDocument/2006/relationships/image" Target="../media/image16.gif"/><Relationship Id="rId24" Type="http://schemas.openxmlformats.org/officeDocument/2006/relationships/image" Target="../media/image29.gif"/><Relationship Id="rId32" Type="http://schemas.openxmlformats.org/officeDocument/2006/relationships/image" Target="../media/image37.gif"/><Relationship Id="rId37" Type="http://schemas.openxmlformats.org/officeDocument/2006/relationships/image" Target="../media/image42.gif"/><Relationship Id="rId40" Type="http://schemas.openxmlformats.org/officeDocument/2006/relationships/image" Target="../media/image45.gif"/><Relationship Id="rId45" Type="http://schemas.openxmlformats.org/officeDocument/2006/relationships/image" Target="../media/image49.gif"/><Relationship Id="rId5" Type="http://schemas.openxmlformats.org/officeDocument/2006/relationships/image" Target="../media/image10.gif"/><Relationship Id="rId15" Type="http://schemas.openxmlformats.org/officeDocument/2006/relationships/image" Target="../media/image20.gif"/><Relationship Id="rId23" Type="http://schemas.openxmlformats.org/officeDocument/2006/relationships/image" Target="../media/image28.gif"/><Relationship Id="rId28" Type="http://schemas.openxmlformats.org/officeDocument/2006/relationships/image" Target="../media/image33.gif"/><Relationship Id="rId36" Type="http://schemas.openxmlformats.org/officeDocument/2006/relationships/image" Target="../media/image41.gif"/><Relationship Id="rId49" Type="http://schemas.openxmlformats.org/officeDocument/2006/relationships/image" Target="../media/image52.gif"/><Relationship Id="rId10" Type="http://schemas.openxmlformats.org/officeDocument/2006/relationships/image" Target="../media/image15.gif"/><Relationship Id="rId19" Type="http://schemas.openxmlformats.org/officeDocument/2006/relationships/image" Target="../media/image24.gif"/><Relationship Id="rId31" Type="http://schemas.openxmlformats.org/officeDocument/2006/relationships/image" Target="../media/image36.gif"/><Relationship Id="rId44" Type="http://schemas.openxmlformats.org/officeDocument/2006/relationships/hyperlink" Target="http://www.------------/forum/ext.php?ref=http://imageshack.us/?x=my6&amp;myref=http://www.imageshack.us/" TargetMode="External"/><Relationship Id="rId4" Type="http://schemas.openxmlformats.org/officeDocument/2006/relationships/image" Target="../media/image9.gif"/><Relationship Id="rId9" Type="http://schemas.openxmlformats.org/officeDocument/2006/relationships/image" Target="../media/image14.gif"/><Relationship Id="rId14" Type="http://schemas.openxmlformats.org/officeDocument/2006/relationships/image" Target="../media/image19.gif"/><Relationship Id="rId22" Type="http://schemas.openxmlformats.org/officeDocument/2006/relationships/image" Target="../media/image27.gif"/><Relationship Id="rId27" Type="http://schemas.openxmlformats.org/officeDocument/2006/relationships/image" Target="../media/image32.gif"/><Relationship Id="rId30" Type="http://schemas.openxmlformats.org/officeDocument/2006/relationships/image" Target="../media/image35.gif"/><Relationship Id="rId35" Type="http://schemas.openxmlformats.org/officeDocument/2006/relationships/image" Target="../media/image40.gif"/><Relationship Id="rId43" Type="http://schemas.openxmlformats.org/officeDocument/2006/relationships/image" Target="../media/image48.gif"/><Relationship Id="rId48" Type="http://schemas.openxmlformats.org/officeDocument/2006/relationships/hyperlink" Target="http://www.------------/forum/ext.php?ref=http://imageshack.us/?x=my6&amp;myref=http://imageshack.us/" TargetMode="External"/><Relationship Id="rId8" Type="http://schemas.openxmlformats.org/officeDocument/2006/relationships/image" Target="../media/image13.gif"/><Relationship Id="rId3" Type="http://schemas.openxmlformats.org/officeDocument/2006/relationships/image" Target="../media/image8.gif"/><Relationship Id="rId12" Type="http://schemas.openxmlformats.org/officeDocument/2006/relationships/image" Target="../media/image17.gif"/><Relationship Id="rId17" Type="http://schemas.openxmlformats.org/officeDocument/2006/relationships/image" Target="../media/image22.gif"/><Relationship Id="rId25" Type="http://schemas.openxmlformats.org/officeDocument/2006/relationships/image" Target="../media/image30.gif"/><Relationship Id="rId33" Type="http://schemas.openxmlformats.org/officeDocument/2006/relationships/image" Target="../media/image38.gif"/><Relationship Id="rId38" Type="http://schemas.openxmlformats.org/officeDocument/2006/relationships/image" Target="../media/image43.gif"/><Relationship Id="rId46" Type="http://schemas.openxmlformats.org/officeDocument/2006/relationships/image" Target="../media/image50.gif"/><Relationship Id="rId20" Type="http://schemas.openxmlformats.org/officeDocument/2006/relationships/image" Target="../media/image25.gif"/><Relationship Id="rId41" Type="http://schemas.openxmlformats.org/officeDocument/2006/relationships/image" Target="../media/image46.gif"/><Relationship Id="rId1" Type="http://schemas.openxmlformats.org/officeDocument/2006/relationships/slideLayout" Target="../slideLayouts/slideLayout1.xml"/><Relationship Id="rId6" Type="http://schemas.openxmlformats.org/officeDocument/2006/relationships/image" Target="../media/image11.gif"/></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54.png"/><Relationship Id="rId1" Type="http://schemas.openxmlformats.org/officeDocument/2006/relationships/slideLayout" Target="../slideLayouts/slideLayout2.xml"/><Relationship Id="rId5" Type="http://schemas.openxmlformats.org/officeDocument/2006/relationships/image" Target="../media/image56.jpeg"/><Relationship Id="rId4" Type="http://schemas.openxmlformats.org/officeDocument/2006/relationships/image" Target="../media/image55.png"/></Relationships>
</file>

<file path=ppt/slides/_rels/slide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57.png"/><Relationship Id="rId1" Type="http://schemas.openxmlformats.org/officeDocument/2006/relationships/slideLayout" Target="../slideLayouts/slideLayout2.xml"/><Relationship Id="rId5" Type="http://schemas.openxmlformats.org/officeDocument/2006/relationships/image" Target="../media/image56.jpeg"/><Relationship Id="rId4" Type="http://schemas.openxmlformats.org/officeDocument/2006/relationships/image" Target="../media/image55.png"/></Relationships>
</file>

<file path=ppt/slides/_rels/slide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58.png"/><Relationship Id="rId1" Type="http://schemas.openxmlformats.org/officeDocument/2006/relationships/slideLayout" Target="../slideLayouts/slideLayout2.xml"/><Relationship Id="rId5" Type="http://schemas.openxmlformats.org/officeDocument/2006/relationships/image" Target="../media/image56.jpeg"/><Relationship Id="rId4" Type="http://schemas.openxmlformats.org/officeDocument/2006/relationships/image" Target="../media/image59.png"/></Relationships>
</file>

<file path=ppt/slides/_rels/slide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60.png"/><Relationship Id="rId1" Type="http://schemas.openxmlformats.org/officeDocument/2006/relationships/slideLayout" Target="../slideLayouts/slideLayout2.xml"/><Relationship Id="rId5" Type="http://schemas.openxmlformats.org/officeDocument/2006/relationships/image" Target="../media/image56.jpeg"/><Relationship Id="rId4" Type="http://schemas.openxmlformats.org/officeDocument/2006/relationships/image" Target="../media/image59.png"/></Relationships>
</file>

<file path=ppt/slides/_rels/slide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2.g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AutoShape 11" descr="ecole19dq3"/>
          <p:cNvSpPr>
            <a:spLocks noChangeAspect="1" noChangeArrowheads="1"/>
          </p:cNvSpPr>
          <p:nvPr/>
        </p:nvSpPr>
        <p:spPr bwMode="auto">
          <a:xfrm>
            <a:off x="5892800" y="3276600"/>
            <a:ext cx="406400" cy="304800"/>
          </a:xfrm>
          <a:prstGeom prst="rect">
            <a:avLst/>
          </a:prstGeom>
          <a:noFill/>
          <a:ln w="9525">
            <a:noFill/>
            <a:miter lim="800000"/>
            <a:headEnd/>
            <a:tailEnd/>
          </a:ln>
        </p:spPr>
        <p:txBody>
          <a:bodyPr/>
          <a:lstStyle/>
          <a:p>
            <a:endParaRPr lang="tr-TR"/>
          </a:p>
        </p:txBody>
      </p:sp>
      <p:pic>
        <p:nvPicPr>
          <p:cNvPr id="22530" name="Picture 2" descr="http://www.kadinlopedi.com/wp-content/uploads/2015/04/T%C3%BCrkiye-haritas%C4%B1-gif-bayrak.gif"/>
          <p:cNvPicPr>
            <a:picLocks noChangeAspect="1" noChangeArrowheads="1" noCrop="1"/>
          </p:cNvPicPr>
          <p:nvPr/>
        </p:nvPicPr>
        <p:blipFill>
          <a:blip r:embed="rId2"/>
          <a:srcRect/>
          <a:stretch>
            <a:fillRect/>
          </a:stretch>
        </p:blipFill>
        <p:spPr bwMode="auto">
          <a:xfrm>
            <a:off x="8445712" y="4495631"/>
            <a:ext cx="2821577" cy="2116184"/>
          </a:xfrm>
          <a:prstGeom prst="rect">
            <a:avLst/>
          </a:prstGeom>
          <a:noFill/>
        </p:spPr>
      </p:pic>
      <p:pic>
        <p:nvPicPr>
          <p:cNvPr id="18" name="Picture 12" descr="http://www.resimhayattir.com/data/media/137/avatar-1442.jpg"/>
          <p:cNvPicPr>
            <a:picLocks noChangeAspect="1" noChangeArrowheads="1" noCrop="1"/>
          </p:cNvPicPr>
          <p:nvPr/>
        </p:nvPicPr>
        <p:blipFill>
          <a:blip r:embed="rId3"/>
          <a:srcRect/>
          <a:stretch>
            <a:fillRect/>
          </a:stretch>
        </p:blipFill>
        <p:spPr bwMode="auto">
          <a:xfrm>
            <a:off x="5005579" y="4517011"/>
            <a:ext cx="1700020" cy="2065524"/>
          </a:xfrm>
          <a:prstGeom prst="rect">
            <a:avLst/>
          </a:prstGeom>
          <a:noFill/>
        </p:spPr>
      </p:pic>
      <p:sp>
        <p:nvSpPr>
          <p:cNvPr id="19" name="WordArt 11" descr="Kesik çizgili dikey"/>
          <p:cNvSpPr>
            <a:spLocks noChangeArrowheads="1" noChangeShapeType="1" noTextEdit="1"/>
          </p:cNvSpPr>
          <p:nvPr/>
        </p:nvSpPr>
        <p:spPr bwMode="auto">
          <a:xfrm>
            <a:off x="1460038" y="3399692"/>
            <a:ext cx="10128251" cy="953040"/>
          </a:xfrm>
          <a:prstGeom prst="rect">
            <a:avLst/>
          </a:prstGeom>
        </p:spPr>
        <p:txBody>
          <a:bodyPr wrap="none" fromWordArt="1">
            <a:prstTxWarp prst="textCanDown">
              <a:avLst>
                <a:gd name="adj" fmla="val 14287"/>
              </a:avLst>
            </a:prstTxWarp>
          </a:bodyPr>
          <a:lstStyle/>
          <a:p>
            <a:pPr algn="ctr"/>
            <a:r>
              <a:rPr lang="tr-TR" sz="3600" kern="10" dirty="0" smtClean="0">
                <a:ln w="38100">
                  <a:solidFill>
                    <a:srgbClr val="000000"/>
                  </a:solidFill>
                  <a:round/>
                  <a:headEnd/>
                  <a:tailEnd/>
                </a:ln>
                <a:pattFill prst="dashVert">
                  <a:fgClr>
                    <a:srgbClr val="FF3300"/>
                  </a:fgClr>
                  <a:bgClr>
                    <a:schemeClr val="accent2"/>
                  </a:bgClr>
                </a:pattFill>
                <a:effectLst>
                  <a:outerShdw dist="45791" dir="2021404" algn="ctr" rotWithShape="0">
                    <a:srgbClr val="808080">
                      <a:alpha val="79999"/>
                    </a:srgbClr>
                  </a:outerShdw>
                </a:effectLst>
                <a:latin typeface="Arial Black"/>
              </a:rPr>
              <a:t>DÜNYA ÇOCUKLARI </a:t>
            </a:r>
            <a:endParaRPr lang="tr-TR" sz="3600" kern="10" dirty="0">
              <a:ln w="38100">
                <a:solidFill>
                  <a:srgbClr val="000000"/>
                </a:solidFill>
                <a:round/>
                <a:headEnd/>
                <a:tailEnd/>
              </a:ln>
              <a:pattFill prst="dashVert">
                <a:fgClr>
                  <a:srgbClr val="FF3300"/>
                </a:fgClr>
                <a:bgClr>
                  <a:schemeClr val="accent2"/>
                </a:bgClr>
              </a:pattFill>
              <a:effectLst>
                <a:outerShdw dist="45791" dir="2021404" algn="ctr" rotWithShape="0">
                  <a:srgbClr val="808080">
                    <a:alpha val="79999"/>
                  </a:srgbClr>
                </a:outerShdw>
              </a:effectLst>
              <a:latin typeface="Arial Black"/>
            </a:endParaRPr>
          </a:p>
        </p:txBody>
      </p:sp>
      <p:pic>
        <p:nvPicPr>
          <p:cNvPr id="2" name="Picture 2" descr="23 Nisan İle İlgili Hareketli Resimler1.gif"/>
          <p:cNvPicPr>
            <a:picLocks noChangeAspect="1" noChangeArrowheads="1" noCrop="1"/>
          </p:cNvPicPr>
          <p:nvPr/>
        </p:nvPicPr>
        <p:blipFill>
          <a:blip r:embed="rId4"/>
          <a:srcRect/>
          <a:stretch>
            <a:fillRect/>
          </a:stretch>
        </p:blipFill>
        <p:spPr bwMode="auto">
          <a:xfrm>
            <a:off x="609599" y="4281712"/>
            <a:ext cx="3223845" cy="2430435"/>
          </a:xfrm>
          <a:prstGeom prst="rect">
            <a:avLst/>
          </a:prstGeom>
          <a:noFill/>
        </p:spPr>
      </p:pic>
      <p:pic>
        <p:nvPicPr>
          <p:cNvPr id="22532" name="Picture 4" descr="http://www.tekirdagtso.org.tr/tekirdag/images/galeri/Nisan/23Nisan1.gif"/>
          <p:cNvPicPr>
            <a:picLocks noChangeAspect="1" noChangeArrowheads="1" noCrop="1"/>
          </p:cNvPicPr>
          <p:nvPr/>
        </p:nvPicPr>
        <p:blipFill>
          <a:blip r:embed="rId5"/>
          <a:srcRect/>
          <a:stretch>
            <a:fillRect/>
          </a:stretch>
        </p:blipFill>
        <p:spPr bwMode="auto">
          <a:xfrm>
            <a:off x="5569450" y="449856"/>
            <a:ext cx="6092328" cy="2762268"/>
          </a:xfrm>
          <a:prstGeom prst="rect">
            <a:avLst/>
          </a:prstGeom>
          <a:noFill/>
        </p:spPr>
      </p:pic>
      <p:pic>
        <p:nvPicPr>
          <p:cNvPr id="13" name="Picture 4" descr="http://cdn1.tipeez.com/Cms/News/5/7/9875/1323068_130111125806609413615_Original.gif"/>
          <p:cNvPicPr>
            <a:picLocks noChangeAspect="1" noChangeArrowheads="1" noCrop="1"/>
          </p:cNvPicPr>
          <p:nvPr/>
        </p:nvPicPr>
        <p:blipFill>
          <a:blip r:embed="rId6"/>
          <a:srcRect/>
          <a:stretch>
            <a:fillRect/>
          </a:stretch>
        </p:blipFill>
        <p:spPr bwMode="auto">
          <a:xfrm>
            <a:off x="668215" y="410308"/>
            <a:ext cx="4600818" cy="2825263"/>
          </a:xfrm>
          <a:prstGeom prst="rect">
            <a:avLst/>
          </a:prstGeom>
          <a:noFill/>
        </p:spPr>
      </p:pic>
      <p:sp>
        <p:nvSpPr>
          <p:cNvPr id="3" name="Dikdörtgen 2"/>
          <p:cNvSpPr/>
          <p:nvPr/>
        </p:nvSpPr>
        <p:spPr>
          <a:xfrm>
            <a:off x="4973160" y="3244334"/>
            <a:ext cx="1934697" cy="369332"/>
          </a:xfrm>
          <a:prstGeom prst="rect">
            <a:avLst/>
          </a:prstGeom>
        </p:spPr>
        <p:txBody>
          <a:bodyPr wrap="none">
            <a:spAutoFit/>
          </a:bodyPr>
          <a:lstStyle/>
          <a:p>
            <a:r>
              <a:rPr lang="tr-TR" altLang="tr-TR" dirty="0">
                <a:hlinkClick r:id="rId7"/>
              </a:rPr>
              <a:t>www.sorubak.com</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07" name="AutoShape 15"/>
          <p:cNvSpPr>
            <a:spLocks noChangeArrowheads="1"/>
          </p:cNvSpPr>
          <p:nvPr/>
        </p:nvSpPr>
        <p:spPr bwMode="auto">
          <a:xfrm>
            <a:off x="624418" y="692150"/>
            <a:ext cx="11233149" cy="1279869"/>
          </a:xfrm>
          <a:prstGeom prst="wedgeRoundRectCallout">
            <a:avLst>
              <a:gd name="adj1" fmla="val -33659"/>
              <a:gd name="adj2" fmla="val 205086"/>
              <a:gd name="adj3" fmla="val 16667"/>
            </a:avLst>
          </a:prstGeom>
          <a:gradFill>
            <a:gsLst>
              <a:gs pos="0">
                <a:srgbClr val="000082"/>
              </a:gs>
              <a:gs pos="30000">
                <a:srgbClr val="66008F"/>
              </a:gs>
              <a:gs pos="64999">
                <a:srgbClr val="BA0066"/>
              </a:gs>
              <a:gs pos="89999">
                <a:srgbClr val="FF0000"/>
              </a:gs>
              <a:gs pos="100000">
                <a:srgbClr val="FF8200"/>
              </a:gs>
            </a:gsLst>
            <a:lin ang="5400000" scaled="0"/>
          </a:gradFill>
          <a:ln w="28575">
            <a:solidFill>
              <a:schemeClr val="tx1"/>
            </a:solidFill>
            <a:miter lim="800000"/>
            <a:headEnd/>
            <a:tailEnd/>
          </a:ln>
        </p:spPr>
        <p:txBody>
          <a:bodyPr/>
          <a:lstStyle/>
          <a:p>
            <a:pPr eaLnBrk="0" hangingPunct="0">
              <a:defRPr/>
            </a:pPr>
            <a:r>
              <a:rPr lang="tr-TR" sz="3200" dirty="0" smtClean="0"/>
              <a:t> </a:t>
            </a:r>
            <a:r>
              <a:rPr lang="tr-TR" sz="3200" dirty="0" smtClean="0">
                <a:solidFill>
                  <a:schemeClr val="bg1"/>
                </a:solidFill>
              </a:rPr>
              <a:t>Çocuklar yaşadıkları ülkelere göre farklılıklar gösterirler. Farklı yaşam biçimleri vardır.</a:t>
            </a:r>
            <a:endParaRPr lang="tr-TR" sz="4000" b="1" dirty="0">
              <a:solidFill>
                <a:schemeClr val="bg1"/>
              </a:solidFill>
              <a:effectLst>
                <a:outerShdw blurRad="38100" dist="38100" dir="2700000" algn="tl">
                  <a:srgbClr val="C0C0C0"/>
                </a:outerShdw>
              </a:effectLst>
            </a:endParaRPr>
          </a:p>
        </p:txBody>
      </p:sp>
      <p:pic>
        <p:nvPicPr>
          <p:cNvPr id="9" name="Picture 12" descr="http://www.resimhayattir.com/data/media/137/avatar-1442.jpg"/>
          <p:cNvPicPr>
            <a:picLocks noChangeAspect="1" noChangeArrowheads="1" noCrop="1"/>
          </p:cNvPicPr>
          <p:nvPr/>
        </p:nvPicPr>
        <p:blipFill>
          <a:blip r:embed="rId2"/>
          <a:srcRect/>
          <a:stretch>
            <a:fillRect/>
          </a:stretch>
        </p:blipFill>
        <p:spPr bwMode="auto">
          <a:xfrm>
            <a:off x="508271" y="4067676"/>
            <a:ext cx="1905000" cy="2314575"/>
          </a:xfrm>
          <a:prstGeom prst="rect">
            <a:avLst/>
          </a:prstGeom>
          <a:noFill/>
        </p:spPr>
      </p:pic>
      <p:pic>
        <p:nvPicPr>
          <p:cNvPr id="19458" name="Picture 2" descr="http://www.tohat.net/wp-content/uploads/2015/11/Bar%C4%B1%C5%9Fa_bir_ulusun_ve_%C3%BClkenin_ihtiyac%C4%B1_oldu%C4%9Fu_kadar_b%C3%BCt%C3%BCn_d%C3%BCnya_da_kesin_ihtiyac%C4%B1_vard%C4%B1r_.jpg"/>
          <p:cNvPicPr>
            <a:picLocks noChangeAspect="1" noChangeArrowheads="1"/>
          </p:cNvPicPr>
          <p:nvPr/>
        </p:nvPicPr>
        <p:blipFill>
          <a:blip r:embed="rId3"/>
          <a:srcRect/>
          <a:stretch>
            <a:fillRect/>
          </a:stretch>
        </p:blipFill>
        <p:spPr bwMode="auto">
          <a:xfrm>
            <a:off x="7983414" y="2226847"/>
            <a:ext cx="3690651" cy="3905861"/>
          </a:xfrm>
          <a:prstGeom prst="rect">
            <a:avLst/>
          </a:prstGeom>
          <a:noFill/>
        </p:spPr>
      </p:pic>
      <p:pic>
        <p:nvPicPr>
          <p:cNvPr id="8" name="Picture 4" descr="http://cdn1.tipeez.com/Cms/News/5/7/9875/1323068_130111125806609413615_Original.gif"/>
          <p:cNvPicPr>
            <a:picLocks noChangeAspect="1" noChangeArrowheads="1" noCrop="1"/>
          </p:cNvPicPr>
          <p:nvPr/>
        </p:nvPicPr>
        <p:blipFill>
          <a:blip r:embed="rId4"/>
          <a:srcRect/>
          <a:stretch>
            <a:fillRect/>
          </a:stretch>
        </p:blipFill>
        <p:spPr bwMode="auto">
          <a:xfrm>
            <a:off x="3188677" y="3680191"/>
            <a:ext cx="4600818" cy="27622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9407"/>
                                        </p:tgtEl>
                                        <p:attrNameLst>
                                          <p:attrName>style.visibility</p:attrName>
                                        </p:attrNameLst>
                                      </p:cBhvr>
                                      <p:to>
                                        <p:strVal val="visible"/>
                                      </p:to>
                                    </p:set>
                                    <p:animEffect transition="in" filter="dissolve">
                                      <p:cBhvr>
                                        <p:cTn id="7"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07" name="AutoShape 15"/>
          <p:cNvSpPr>
            <a:spLocks noChangeArrowheads="1"/>
          </p:cNvSpPr>
          <p:nvPr/>
        </p:nvSpPr>
        <p:spPr bwMode="auto">
          <a:xfrm>
            <a:off x="624418" y="692150"/>
            <a:ext cx="11233149" cy="1533257"/>
          </a:xfrm>
          <a:prstGeom prst="wedgeRoundRectCallout">
            <a:avLst>
              <a:gd name="adj1" fmla="val -35523"/>
              <a:gd name="adj2" fmla="val 142185"/>
              <a:gd name="adj3" fmla="val 16667"/>
            </a:avLst>
          </a:prstGeom>
          <a:gradFill>
            <a:gsLst>
              <a:gs pos="0">
                <a:srgbClr val="000082"/>
              </a:gs>
              <a:gs pos="30000">
                <a:srgbClr val="66008F"/>
              </a:gs>
              <a:gs pos="64999">
                <a:srgbClr val="BA0066"/>
              </a:gs>
              <a:gs pos="89999">
                <a:srgbClr val="FF0000"/>
              </a:gs>
              <a:gs pos="100000">
                <a:srgbClr val="FF8200"/>
              </a:gs>
            </a:gsLst>
            <a:lin ang="5400000" scaled="0"/>
          </a:gradFill>
          <a:ln w="28575">
            <a:solidFill>
              <a:schemeClr val="tx1"/>
            </a:solidFill>
            <a:miter lim="800000"/>
            <a:headEnd/>
            <a:tailEnd/>
          </a:ln>
        </p:spPr>
        <p:txBody>
          <a:bodyPr/>
          <a:lstStyle/>
          <a:p>
            <a:pPr eaLnBrk="0" hangingPunct="0">
              <a:defRPr/>
            </a:pPr>
            <a:r>
              <a:rPr lang="tr-TR" sz="3200" dirty="0" smtClean="0"/>
              <a:t> </a:t>
            </a:r>
            <a:r>
              <a:rPr lang="tr-TR" sz="3200" dirty="0" smtClean="0">
                <a:solidFill>
                  <a:schemeClr val="bg1"/>
                </a:solidFill>
              </a:rPr>
              <a:t>Çocukların oyunları , yemekleri, giysileri, konuştukları dilleri, müzikleri ve dansları farklıdır.</a:t>
            </a:r>
            <a:endParaRPr lang="tr-TR" sz="4000" b="1" dirty="0">
              <a:solidFill>
                <a:schemeClr val="bg1"/>
              </a:solidFill>
              <a:effectLst>
                <a:outerShdw blurRad="38100" dist="38100" dir="2700000" algn="tl">
                  <a:srgbClr val="C0C0C0"/>
                </a:outerShdw>
              </a:effectLst>
            </a:endParaRPr>
          </a:p>
        </p:txBody>
      </p:sp>
      <p:pic>
        <p:nvPicPr>
          <p:cNvPr id="9" name="Picture 12" descr="http://www.resimhayattir.com/data/media/137/avatar-1442.jpg"/>
          <p:cNvPicPr>
            <a:picLocks noChangeAspect="1" noChangeArrowheads="1" noCrop="1"/>
          </p:cNvPicPr>
          <p:nvPr/>
        </p:nvPicPr>
        <p:blipFill>
          <a:blip r:embed="rId3"/>
          <a:srcRect/>
          <a:stretch>
            <a:fillRect/>
          </a:stretch>
        </p:blipFill>
        <p:spPr bwMode="auto">
          <a:xfrm>
            <a:off x="508271" y="4067676"/>
            <a:ext cx="1905000" cy="2314575"/>
          </a:xfrm>
          <a:prstGeom prst="rect">
            <a:avLst/>
          </a:prstGeom>
          <a:noFill/>
        </p:spPr>
      </p:pic>
      <p:pic>
        <p:nvPicPr>
          <p:cNvPr id="18434" name="Picture 2" descr="http://www.onceokuloncesi.com/imagehosting/58974db32692c7399.jpg"/>
          <p:cNvPicPr>
            <a:picLocks noChangeAspect="1" noChangeArrowheads="1"/>
          </p:cNvPicPr>
          <p:nvPr/>
        </p:nvPicPr>
        <p:blipFill>
          <a:blip r:embed="rId4"/>
          <a:srcRect/>
          <a:stretch>
            <a:fillRect/>
          </a:stretch>
        </p:blipFill>
        <p:spPr bwMode="auto">
          <a:xfrm>
            <a:off x="8428892" y="2568060"/>
            <a:ext cx="3189384" cy="3810000"/>
          </a:xfrm>
          <a:prstGeom prst="rect">
            <a:avLst/>
          </a:prstGeom>
          <a:noFill/>
        </p:spPr>
      </p:pic>
      <p:pic>
        <p:nvPicPr>
          <p:cNvPr id="18436" name="Picture 4" descr="http://cdn1.tipeez.com/Cms/News/5/7/9875/1323068_130111125806609413615_Original.gif"/>
          <p:cNvPicPr>
            <a:picLocks noChangeAspect="1" noChangeArrowheads="1" noCrop="1"/>
          </p:cNvPicPr>
          <p:nvPr/>
        </p:nvPicPr>
        <p:blipFill>
          <a:blip r:embed="rId5"/>
          <a:srcRect/>
          <a:stretch>
            <a:fillRect/>
          </a:stretch>
        </p:blipFill>
        <p:spPr bwMode="auto">
          <a:xfrm>
            <a:off x="2887051" y="3656744"/>
            <a:ext cx="5476875" cy="27622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9407"/>
                                        </p:tgtEl>
                                        <p:attrNameLst>
                                          <p:attrName>style.visibility</p:attrName>
                                        </p:attrNameLst>
                                      </p:cBhvr>
                                      <p:to>
                                        <p:strVal val="visible"/>
                                      </p:to>
                                    </p:set>
                                    <p:animEffect transition="in" filter="dissolve">
                                      <p:cBhvr>
                                        <p:cTn id="7"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07" name="AutoShape 15"/>
          <p:cNvSpPr>
            <a:spLocks noChangeArrowheads="1"/>
          </p:cNvSpPr>
          <p:nvPr/>
        </p:nvSpPr>
        <p:spPr bwMode="auto">
          <a:xfrm>
            <a:off x="624418" y="692150"/>
            <a:ext cx="11233149" cy="1103599"/>
          </a:xfrm>
          <a:prstGeom prst="wedgeRoundRectCallout">
            <a:avLst>
              <a:gd name="adj1" fmla="val -31796"/>
              <a:gd name="adj2" fmla="val 246628"/>
              <a:gd name="adj3" fmla="val 16667"/>
            </a:avLst>
          </a:prstGeom>
          <a:gradFill>
            <a:gsLst>
              <a:gs pos="0">
                <a:srgbClr val="000082"/>
              </a:gs>
              <a:gs pos="30000">
                <a:srgbClr val="66008F"/>
              </a:gs>
              <a:gs pos="64999">
                <a:srgbClr val="BA0066"/>
              </a:gs>
              <a:gs pos="89999">
                <a:srgbClr val="FF0000"/>
              </a:gs>
              <a:gs pos="100000">
                <a:srgbClr val="FF8200"/>
              </a:gs>
            </a:gsLst>
            <a:lin ang="5400000" scaled="0"/>
          </a:gradFill>
          <a:ln w="28575">
            <a:solidFill>
              <a:schemeClr val="tx1"/>
            </a:solidFill>
            <a:miter lim="800000"/>
            <a:headEnd/>
            <a:tailEnd/>
          </a:ln>
        </p:spPr>
        <p:txBody>
          <a:bodyPr/>
          <a:lstStyle/>
          <a:p>
            <a:pPr eaLnBrk="0" hangingPunct="0">
              <a:defRPr/>
            </a:pPr>
            <a:r>
              <a:rPr lang="tr-TR" sz="3200" b="1" dirty="0" smtClean="0">
                <a:solidFill>
                  <a:schemeClr val="bg1"/>
                </a:solidFill>
              </a:rPr>
              <a:t>Örneğin Japonlar ve Çinliler pirinç ve balıkla beslenirler.</a:t>
            </a:r>
            <a:endParaRPr lang="tr-TR" sz="4000" b="1" dirty="0">
              <a:solidFill>
                <a:schemeClr val="bg1"/>
              </a:solidFill>
              <a:effectLst>
                <a:outerShdw blurRad="38100" dist="38100" dir="2700000" algn="tl">
                  <a:srgbClr val="C0C0C0"/>
                </a:outerShdw>
              </a:effectLst>
            </a:endParaRPr>
          </a:p>
        </p:txBody>
      </p:sp>
      <p:pic>
        <p:nvPicPr>
          <p:cNvPr id="9" name="Picture 12" descr="http://www.resimhayattir.com/data/media/137/avatar-1442.jpg"/>
          <p:cNvPicPr>
            <a:picLocks noChangeAspect="1" noChangeArrowheads="1" noCrop="1"/>
          </p:cNvPicPr>
          <p:nvPr/>
        </p:nvPicPr>
        <p:blipFill>
          <a:blip r:embed="rId2"/>
          <a:srcRect/>
          <a:stretch>
            <a:fillRect/>
          </a:stretch>
        </p:blipFill>
        <p:spPr bwMode="auto">
          <a:xfrm>
            <a:off x="508271" y="4067676"/>
            <a:ext cx="1905000" cy="2314575"/>
          </a:xfrm>
          <a:prstGeom prst="rect">
            <a:avLst/>
          </a:prstGeom>
          <a:noFill/>
        </p:spPr>
      </p:pic>
      <p:pic>
        <p:nvPicPr>
          <p:cNvPr id="16386" name="Picture 2" descr="http://www.forumalew.org/attachments/21652d1413757155/japon-ocuklar-boyama-resimleri.gif"/>
          <p:cNvPicPr>
            <a:picLocks noChangeAspect="1" noChangeArrowheads="1"/>
          </p:cNvPicPr>
          <p:nvPr/>
        </p:nvPicPr>
        <p:blipFill>
          <a:blip r:embed="rId3"/>
          <a:srcRect/>
          <a:stretch>
            <a:fillRect/>
          </a:stretch>
        </p:blipFill>
        <p:spPr bwMode="auto">
          <a:xfrm>
            <a:off x="8302047" y="2145325"/>
            <a:ext cx="3214143" cy="4433300"/>
          </a:xfrm>
          <a:prstGeom prst="rect">
            <a:avLst/>
          </a:prstGeom>
          <a:noFill/>
        </p:spPr>
      </p:pic>
      <p:pic>
        <p:nvPicPr>
          <p:cNvPr id="5" name="Picture 6" descr="Dünya Çocuklarına Ne Söylemek İsterdiniz?"/>
          <p:cNvPicPr>
            <a:picLocks noChangeAspect="1" noChangeArrowheads="1"/>
          </p:cNvPicPr>
          <p:nvPr/>
        </p:nvPicPr>
        <p:blipFill>
          <a:blip r:embed="rId4"/>
          <a:srcRect/>
          <a:stretch>
            <a:fillRect/>
          </a:stretch>
        </p:blipFill>
        <p:spPr bwMode="auto">
          <a:xfrm>
            <a:off x="4528282" y="3141784"/>
            <a:ext cx="3130062" cy="313006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9407"/>
                                        </p:tgtEl>
                                        <p:attrNameLst>
                                          <p:attrName>style.visibility</p:attrName>
                                        </p:attrNameLst>
                                      </p:cBhvr>
                                      <p:to>
                                        <p:strVal val="visible"/>
                                      </p:to>
                                    </p:set>
                                    <p:animEffect transition="in" filter="dissolve">
                                      <p:cBhvr>
                                        <p:cTn id="7"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07" name="AutoShape 15"/>
          <p:cNvSpPr>
            <a:spLocks noChangeArrowheads="1"/>
          </p:cNvSpPr>
          <p:nvPr/>
        </p:nvSpPr>
        <p:spPr bwMode="auto">
          <a:xfrm>
            <a:off x="1142212" y="504863"/>
            <a:ext cx="8772970" cy="1379021"/>
          </a:xfrm>
          <a:prstGeom prst="wedgeRoundRectCallout">
            <a:avLst>
              <a:gd name="adj1" fmla="val -38128"/>
              <a:gd name="adj2" fmla="val 216118"/>
              <a:gd name="adj3" fmla="val 16667"/>
            </a:avLst>
          </a:prstGeom>
          <a:gradFill>
            <a:gsLst>
              <a:gs pos="0">
                <a:srgbClr val="000082"/>
              </a:gs>
              <a:gs pos="30000">
                <a:srgbClr val="66008F"/>
              </a:gs>
              <a:gs pos="64999">
                <a:srgbClr val="BA0066"/>
              </a:gs>
              <a:gs pos="89999">
                <a:srgbClr val="FF0000"/>
              </a:gs>
              <a:gs pos="100000">
                <a:srgbClr val="FF8200"/>
              </a:gs>
            </a:gsLst>
            <a:lin ang="5400000" scaled="0"/>
          </a:gradFill>
          <a:ln w="28575">
            <a:solidFill>
              <a:schemeClr val="tx1"/>
            </a:solidFill>
            <a:miter lim="800000"/>
            <a:headEnd/>
            <a:tailEnd/>
          </a:ln>
        </p:spPr>
        <p:txBody>
          <a:bodyPr/>
          <a:lstStyle/>
          <a:p>
            <a:pPr eaLnBrk="0" hangingPunct="0">
              <a:defRPr/>
            </a:pPr>
            <a:r>
              <a:rPr lang="tr-TR" sz="3200" b="1" dirty="0" smtClean="0">
                <a:solidFill>
                  <a:schemeClr val="bg1"/>
                </a:solidFill>
              </a:rPr>
              <a:t>Çatal yerine tahta çubuk kullanırlar.</a:t>
            </a:r>
            <a:endParaRPr lang="tr-TR" sz="4000" b="1" dirty="0">
              <a:solidFill>
                <a:schemeClr val="bg1"/>
              </a:solidFill>
              <a:effectLst>
                <a:outerShdw blurRad="38100" dist="38100" dir="2700000" algn="tl">
                  <a:srgbClr val="C0C0C0"/>
                </a:outerShdw>
              </a:effectLst>
            </a:endParaRPr>
          </a:p>
        </p:txBody>
      </p:sp>
      <p:pic>
        <p:nvPicPr>
          <p:cNvPr id="9" name="Picture 12" descr="http://www.resimhayattir.com/data/media/137/avatar-1442.jpg"/>
          <p:cNvPicPr>
            <a:picLocks noChangeAspect="1" noChangeArrowheads="1" noCrop="1"/>
          </p:cNvPicPr>
          <p:nvPr/>
        </p:nvPicPr>
        <p:blipFill>
          <a:blip r:embed="rId2"/>
          <a:srcRect/>
          <a:stretch>
            <a:fillRect/>
          </a:stretch>
        </p:blipFill>
        <p:spPr bwMode="auto">
          <a:xfrm>
            <a:off x="508271" y="4067676"/>
            <a:ext cx="1905000" cy="2314575"/>
          </a:xfrm>
          <a:prstGeom prst="rect">
            <a:avLst/>
          </a:prstGeom>
          <a:noFill/>
        </p:spPr>
      </p:pic>
      <p:pic>
        <p:nvPicPr>
          <p:cNvPr id="15362" name="Picture 2" descr="http://www.forumalew.org/attachments/21650d1413757151/japon-cocuklari-boyama-resimleri.jpg"/>
          <p:cNvPicPr>
            <a:picLocks noChangeAspect="1" noChangeArrowheads="1"/>
          </p:cNvPicPr>
          <p:nvPr/>
        </p:nvPicPr>
        <p:blipFill>
          <a:blip r:embed="rId3"/>
          <a:srcRect/>
          <a:stretch>
            <a:fillRect/>
          </a:stretch>
        </p:blipFill>
        <p:spPr bwMode="auto">
          <a:xfrm>
            <a:off x="6459416" y="2294585"/>
            <a:ext cx="4949581" cy="4138941"/>
          </a:xfrm>
          <a:prstGeom prst="rect">
            <a:avLst/>
          </a:prstGeom>
          <a:noFill/>
        </p:spPr>
      </p:pic>
      <p:pic>
        <p:nvPicPr>
          <p:cNvPr id="5" name="Picture 6" descr="Dünya Çocuklarına Ne Söylemek İsterdiniz?"/>
          <p:cNvPicPr>
            <a:picLocks noChangeAspect="1" noChangeArrowheads="1"/>
          </p:cNvPicPr>
          <p:nvPr/>
        </p:nvPicPr>
        <p:blipFill>
          <a:blip r:embed="rId4"/>
          <a:srcRect/>
          <a:stretch>
            <a:fillRect/>
          </a:stretch>
        </p:blipFill>
        <p:spPr bwMode="auto">
          <a:xfrm>
            <a:off x="3578713" y="3223845"/>
            <a:ext cx="3130062" cy="313006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9407"/>
                                        </p:tgtEl>
                                        <p:attrNameLst>
                                          <p:attrName>style.visibility</p:attrName>
                                        </p:attrNameLst>
                                      </p:cBhvr>
                                      <p:to>
                                        <p:strVal val="visible"/>
                                      </p:to>
                                    </p:set>
                                    <p:animEffect transition="in" filter="dissolve">
                                      <p:cBhvr>
                                        <p:cTn id="7"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07" name="AutoShape 15"/>
          <p:cNvSpPr>
            <a:spLocks noChangeArrowheads="1"/>
          </p:cNvSpPr>
          <p:nvPr/>
        </p:nvSpPr>
        <p:spPr bwMode="auto">
          <a:xfrm>
            <a:off x="624418" y="692150"/>
            <a:ext cx="11233149" cy="1224785"/>
          </a:xfrm>
          <a:prstGeom prst="wedgeRoundRectCallout">
            <a:avLst>
              <a:gd name="adj1" fmla="val -36503"/>
              <a:gd name="adj2" fmla="val 243890"/>
              <a:gd name="adj3" fmla="val 16667"/>
            </a:avLst>
          </a:prstGeom>
          <a:gradFill>
            <a:gsLst>
              <a:gs pos="0">
                <a:srgbClr val="000082"/>
              </a:gs>
              <a:gs pos="30000">
                <a:srgbClr val="66008F"/>
              </a:gs>
              <a:gs pos="64999">
                <a:srgbClr val="BA0066"/>
              </a:gs>
              <a:gs pos="89999">
                <a:srgbClr val="FF0000"/>
              </a:gs>
              <a:gs pos="100000">
                <a:srgbClr val="FF8200"/>
              </a:gs>
            </a:gsLst>
            <a:lin ang="5400000" scaled="0"/>
          </a:gradFill>
          <a:ln w="28575">
            <a:solidFill>
              <a:schemeClr val="tx1"/>
            </a:solidFill>
            <a:miter lim="800000"/>
            <a:headEnd/>
            <a:tailEnd/>
          </a:ln>
        </p:spPr>
        <p:txBody>
          <a:bodyPr/>
          <a:lstStyle/>
          <a:p>
            <a:pPr eaLnBrk="0" hangingPunct="0">
              <a:defRPr/>
            </a:pPr>
            <a:r>
              <a:rPr lang="tr-TR" sz="3200" b="1" dirty="0" smtClean="0">
                <a:solidFill>
                  <a:schemeClr val="bg1"/>
                </a:solidFill>
              </a:rPr>
              <a:t>Bazı geri kalmış, fakir ve savaş olan ülkelerde çocuklar yiyecek bulamadığından ölmektedirler. </a:t>
            </a:r>
            <a:endParaRPr lang="tr-TR" sz="4000" b="1" dirty="0">
              <a:solidFill>
                <a:schemeClr val="bg1"/>
              </a:solidFill>
              <a:effectLst>
                <a:outerShdw blurRad="38100" dist="38100" dir="2700000" algn="tl">
                  <a:srgbClr val="C0C0C0"/>
                </a:outerShdw>
              </a:effectLst>
            </a:endParaRPr>
          </a:p>
        </p:txBody>
      </p:sp>
      <p:pic>
        <p:nvPicPr>
          <p:cNvPr id="9" name="Picture 12" descr="http://www.resimhayattir.com/data/media/137/avatar-1442.jpg"/>
          <p:cNvPicPr>
            <a:picLocks noChangeAspect="1" noChangeArrowheads="1" noCrop="1"/>
          </p:cNvPicPr>
          <p:nvPr/>
        </p:nvPicPr>
        <p:blipFill>
          <a:blip r:embed="rId2"/>
          <a:srcRect/>
          <a:stretch>
            <a:fillRect/>
          </a:stretch>
        </p:blipFill>
        <p:spPr bwMode="auto">
          <a:xfrm>
            <a:off x="508271" y="4067676"/>
            <a:ext cx="1905000" cy="2314575"/>
          </a:xfrm>
          <a:prstGeom prst="rect">
            <a:avLst/>
          </a:prstGeom>
          <a:noFill/>
        </p:spPr>
      </p:pic>
      <p:pic>
        <p:nvPicPr>
          <p:cNvPr id="4" name="Picture 2" descr="http://2.bp.blogspot.com/-OWxDsvPiHuM/UjSRVMtKdbI/AAAAAAAAB28/GmhZPdmC6OU/s1600/afrikal%C4%B1+%C3%A7ocuk.gif"/>
          <p:cNvPicPr>
            <a:picLocks noChangeAspect="1" noChangeArrowheads="1"/>
          </p:cNvPicPr>
          <p:nvPr/>
        </p:nvPicPr>
        <p:blipFill>
          <a:blip r:embed="rId3"/>
          <a:srcRect/>
          <a:stretch>
            <a:fillRect/>
          </a:stretch>
        </p:blipFill>
        <p:spPr bwMode="auto">
          <a:xfrm>
            <a:off x="6967660" y="2511620"/>
            <a:ext cx="5224340" cy="3694283"/>
          </a:xfrm>
          <a:prstGeom prst="rect">
            <a:avLst/>
          </a:prstGeom>
          <a:noFill/>
        </p:spPr>
      </p:pic>
      <p:pic>
        <p:nvPicPr>
          <p:cNvPr id="6" name="Picture 6" descr="Dünya Çocuklarına Ne Söylemek İsterdiniz?"/>
          <p:cNvPicPr>
            <a:picLocks noChangeAspect="1" noChangeArrowheads="1"/>
          </p:cNvPicPr>
          <p:nvPr/>
        </p:nvPicPr>
        <p:blipFill>
          <a:blip r:embed="rId4"/>
          <a:srcRect/>
          <a:stretch>
            <a:fillRect/>
          </a:stretch>
        </p:blipFill>
        <p:spPr bwMode="auto">
          <a:xfrm>
            <a:off x="4246928" y="3001107"/>
            <a:ext cx="3130062" cy="313006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9407"/>
                                        </p:tgtEl>
                                        <p:attrNameLst>
                                          <p:attrName>style.visibility</p:attrName>
                                        </p:attrNameLst>
                                      </p:cBhvr>
                                      <p:to>
                                        <p:strVal val="visible"/>
                                      </p:to>
                                    </p:set>
                                    <p:animEffect transition="in" filter="dissolve">
                                      <p:cBhvr>
                                        <p:cTn id="7"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07" name="AutoShape 15"/>
          <p:cNvSpPr>
            <a:spLocks noChangeArrowheads="1"/>
          </p:cNvSpPr>
          <p:nvPr/>
        </p:nvSpPr>
        <p:spPr bwMode="auto">
          <a:xfrm>
            <a:off x="624418" y="692150"/>
            <a:ext cx="11233149" cy="1522240"/>
          </a:xfrm>
          <a:prstGeom prst="wedgeRoundRectCallout">
            <a:avLst>
              <a:gd name="adj1" fmla="val -35228"/>
              <a:gd name="adj2" fmla="val 190923"/>
              <a:gd name="adj3" fmla="val 16667"/>
            </a:avLst>
          </a:prstGeom>
          <a:gradFill>
            <a:gsLst>
              <a:gs pos="0">
                <a:srgbClr val="000082"/>
              </a:gs>
              <a:gs pos="30000">
                <a:srgbClr val="66008F"/>
              </a:gs>
              <a:gs pos="64999">
                <a:srgbClr val="BA0066"/>
              </a:gs>
              <a:gs pos="89999">
                <a:srgbClr val="FF0000"/>
              </a:gs>
              <a:gs pos="100000">
                <a:srgbClr val="FF8200"/>
              </a:gs>
            </a:gsLst>
            <a:lin ang="5400000" scaled="0"/>
          </a:gradFill>
          <a:ln w="28575">
            <a:solidFill>
              <a:schemeClr val="tx1"/>
            </a:solidFill>
            <a:miter lim="800000"/>
            <a:headEnd/>
            <a:tailEnd/>
          </a:ln>
        </p:spPr>
        <p:txBody>
          <a:bodyPr/>
          <a:lstStyle/>
          <a:p>
            <a:pPr eaLnBrk="0" hangingPunct="0">
              <a:defRPr/>
            </a:pPr>
            <a:r>
              <a:rPr lang="tr-TR" sz="4000" b="1" dirty="0" smtClean="0">
                <a:solidFill>
                  <a:schemeClr val="bg1"/>
                </a:solidFill>
              </a:rPr>
              <a:t>Soğuk ülkelerde yaşayan insanlar kalın giysiler giyerler. </a:t>
            </a:r>
            <a:endParaRPr lang="tr-TR" sz="4000" b="1" dirty="0">
              <a:solidFill>
                <a:schemeClr val="bg1"/>
              </a:solidFill>
              <a:effectLst>
                <a:outerShdw blurRad="38100" dist="38100" dir="2700000" algn="tl">
                  <a:srgbClr val="C0C0C0"/>
                </a:outerShdw>
              </a:effectLst>
            </a:endParaRPr>
          </a:p>
        </p:txBody>
      </p:sp>
      <p:pic>
        <p:nvPicPr>
          <p:cNvPr id="9" name="Picture 12" descr="http://www.resimhayattir.com/data/media/137/avatar-1442.jpg"/>
          <p:cNvPicPr>
            <a:picLocks noChangeAspect="1" noChangeArrowheads="1" noCrop="1"/>
          </p:cNvPicPr>
          <p:nvPr/>
        </p:nvPicPr>
        <p:blipFill>
          <a:blip r:embed="rId2"/>
          <a:srcRect/>
          <a:stretch>
            <a:fillRect/>
          </a:stretch>
        </p:blipFill>
        <p:spPr bwMode="auto">
          <a:xfrm>
            <a:off x="508271" y="4067676"/>
            <a:ext cx="1905000" cy="2314575"/>
          </a:xfrm>
          <a:prstGeom prst="rect">
            <a:avLst/>
          </a:prstGeom>
          <a:noFill/>
        </p:spPr>
      </p:pic>
      <p:pic>
        <p:nvPicPr>
          <p:cNvPr id="13316" name="Picture 4" descr="http://2.bp.blogspot.com/-zfJEicmL4VU/UjSRV7uIHJI/AAAAAAAAB3I/JyYgFMj8dlg/s1600/isko%C3%A7yal%C4%B1+%C3%A7ocuk.gif"/>
          <p:cNvPicPr>
            <a:picLocks noChangeAspect="1" noChangeArrowheads="1"/>
          </p:cNvPicPr>
          <p:nvPr/>
        </p:nvPicPr>
        <p:blipFill>
          <a:blip r:embed="rId3"/>
          <a:srcRect/>
          <a:stretch>
            <a:fillRect/>
          </a:stretch>
        </p:blipFill>
        <p:spPr bwMode="auto">
          <a:xfrm>
            <a:off x="6951783" y="2607292"/>
            <a:ext cx="4944452" cy="3492738"/>
          </a:xfrm>
          <a:prstGeom prst="rect">
            <a:avLst/>
          </a:prstGeom>
          <a:noFill/>
        </p:spPr>
      </p:pic>
      <p:pic>
        <p:nvPicPr>
          <p:cNvPr id="13318" name="Picture 6" descr="Dünya Çocuklarına Ne Söylemek İsterdiniz?"/>
          <p:cNvPicPr>
            <a:picLocks noChangeAspect="1" noChangeArrowheads="1"/>
          </p:cNvPicPr>
          <p:nvPr/>
        </p:nvPicPr>
        <p:blipFill>
          <a:blip r:embed="rId4"/>
          <a:srcRect/>
          <a:stretch>
            <a:fillRect/>
          </a:stretch>
        </p:blipFill>
        <p:spPr bwMode="auto">
          <a:xfrm>
            <a:off x="4176590" y="3165230"/>
            <a:ext cx="3130062" cy="313006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9407"/>
                                        </p:tgtEl>
                                        <p:attrNameLst>
                                          <p:attrName>style.visibility</p:attrName>
                                        </p:attrNameLst>
                                      </p:cBhvr>
                                      <p:to>
                                        <p:strVal val="visible"/>
                                      </p:to>
                                    </p:set>
                                    <p:animEffect transition="in" filter="dissolve">
                                      <p:cBhvr>
                                        <p:cTn id="7"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07" name="AutoShape 15"/>
          <p:cNvSpPr>
            <a:spLocks noChangeArrowheads="1"/>
          </p:cNvSpPr>
          <p:nvPr/>
        </p:nvSpPr>
        <p:spPr bwMode="auto">
          <a:xfrm>
            <a:off x="624418" y="692150"/>
            <a:ext cx="11233149" cy="1312920"/>
          </a:xfrm>
          <a:prstGeom prst="wedgeRoundRectCallout">
            <a:avLst>
              <a:gd name="adj1" fmla="val -33561"/>
              <a:gd name="adj2" fmla="val 215593"/>
              <a:gd name="adj3" fmla="val 16667"/>
            </a:avLst>
          </a:prstGeom>
          <a:gradFill>
            <a:gsLst>
              <a:gs pos="0">
                <a:srgbClr val="000082"/>
              </a:gs>
              <a:gs pos="30000">
                <a:srgbClr val="66008F"/>
              </a:gs>
              <a:gs pos="64999">
                <a:srgbClr val="BA0066"/>
              </a:gs>
              <a:gs pos="89999">
                <a:srgbClr val="FF0000"/>
              </a:gs>
              <a:gs pos="100000">
                <a:srgbClr val="FF8200"/>
              </a:gs>
            </a:gsLst>
            <a:lin ang="5400000" scaled="0"/>
          </a:gradFill>
          <a:ln w="28575">
            <a:solidFill>
              <a:schemeClr val="tx1"/>
            </a:solidFill>
            <a:miter lim="800000"/>
            <a:headEnd/>
            <a:tailEnd/>
          </a:ln>
        </p:spPr>
        <p:txBody>
          <a:bodyPr/>
          <a:lstStyle/>
          <a:p>
            <a:pPr eaLnBrk="0" hangingPunct="0">
              <a:defRPr/>
            </a:pPr>
            <a:r>
              <a:rPr lang="tr-TR" sz="3200" b="1" dirty="0" smtClean="0">
                <a:solidFill>
                  <a:schemeClr val="bg1"/>
                </a:solidFill>
              </a:rPr>
              <a:t>Sıcak ülkelerde yaşayanlar ise ince ve açık renkli elbiseler giyerler. </a:t>
            </a:r>
            <a:endParaRPr lang="tr-TR" sz="4000" b="1" dirty="0">
              <a:solidFill>
                <a:schemeClr val="bg1"/>
              </a:solidFill>
              <a:effectLst>
                <a:outerShdw blurRad="38100" dist="38100" dir="2700000" algn="tl">
                  <a:srgbClr val="C0C0C0"/>
                </a:outerShdw>
              </a:effectLst>
            </a:endParaRPr>
          </a:p>
        </p:txBody>
      </p:sp>
      <p:pic>
        <p:nvPicPr>
          <p:cNvPr id="9" name="Picture 12" descr="http://www.resimhayattir.com/data/media/137/avatar-1442.jpg"/>
          <p:cNvPicPr>
            <a:picLocks noChangeAspect="1" noChangeArrowheads="1" noCrop="1"/>
          </p:cNvPicPr>
          <p:nvPr/>
        </p:nvPicPr>
        <p:blipFill>
          <a:blip r:embed="rId2"/>
          <a:srcRect/>
          <a:stretch>
            <a:fillRect/>
          </a:stretch>
        </p:blipFill>
        <p:spPr bwMode="auto">
          <a:xfrm>
            <a:off x="508271" y="4067676"/>
            <a:ext cx="1905000" cy="2314575"/>
          </a:xfrm>
          <a:prstGeom prst="rect">
            <a:avLst/>
          </a:prstGeom>
          <a:noFill/>
        </p:spPr>
      </p:pic>
      <p:pic>
        <p:nvPicPr>
          <p:cNvPr id="12292" name="Picture 4" descr="http://2.bp.blogspot.com/_FqGaEdLghEQ/Se_sSikibrI/AAAAAAAAB8s/WeIHf4UMerM/s1600/23%2Bnisan2009.jpg"/>
          <p:cNvPicPr>
            <a:picLocks noChangeAspect="1" noChangeArrowheads="1"/>
          </p:cNvPicPr>
          <p:nvPr/>
        </p:nvPicPr>
        <p:blipFill>
          <a:blip r:embed="rId3"/>
          <a:srcRect/>
          <a:stretch>
            <a:fillRect/>
          </a:stretch>
        </p:blipFill>
        <p:spPr bwMode="auto">
          <a:xfrm>
            <a:off x="7186245" y="2457184"/>
            <a:ext cx="4684249" cy="3828361"/>
          </a:xfrm>
          <a:prstGeom prst="rect">
            <a:avLst/>
          </a:prstGeom>
          <a:noFill/>
        </p:spPr>
      </p:pic>
      <p:pic>
        <p:nvPicPr>
          <p:cNvPr id="6" name="Picture 6" descr="Dünya Çocuklarına Ne Söylemek İsterdiniz?"/>
          <p:cNvPicPr>
            <a:picLocks noChangeAspect="1" noChangeArrowheads="1"/>
          </p:cNvPicPr>
          <p:nvPr/>
        </p:nvPicPr>
        <p:blipFill>
          <a:blip r:embed="rId4"/>
          <a:srcRect/>
          <a:stretch>
            <a:fillRect/>
          </a:stretch>
        </p:blipFill>
        <p:spPr bwMode="auto">
          <a:xfrm>
            <a:off x="3778005" y="3282460"/>
            <a:ext cx="3130062" cy="313006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9407"/>
                                        </p:tgtEl>
                                        <p:attrNameLst>
                                          <p:attrName>style.visibility</p:attrName>
                                        </p:attrNameLst>
                                      </p:cBhvr>
                                      <p:to>
                                        <p:strVal val="visible"/>
                                      </p:to>
                                    </p:set>
                                    <p:animEffect transition="in" filter="dissolve">
                                      <p:cBhvr>
                                        <p:cTn id="7"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07" name="AutoShape 15"/>
          <p:cNvSpPr>
            <a:spLocks noChangeArrowheads="1"/>
          </p:cNvSpPr>
          <p:nvPr/>
        </p:nvSpPr>
        <p:spPr bwMode="auto">
          <a:xfrm>
            <a:off x="624418" y="692150"/>
            <a:ext cx="11233149" cy="1290886"/>
          </a:xfrm>
          <a:prstGeom prst="wedgeRoundRectCallout">
            <a:avLst>
              <a:gd name="adj1" fmla="val -34836"/>
              <a:gd name="adj2" fmla="val 212277"/>
              <a:gd name="adj3" fmla="val 16667"/>
            </a:avLst>
          </a:prstGeom>
          <a:gradFill>
            <a:gsLst>
              <a:gs pos="0">
                <a:srgbClr val="000082"/>
              </a:gs>
              <a:gs pos="30000">
                <a:srgbClr val="66008F"/>
              </a:gs>
              <a:gs pos="64999">
                <a:srgbClr val="BA0066"/>
              </a:gs>
              <a:gs pos="89999">
                <a:srgbClr val="FF0000"/>
              </a:gs>
              <a:gs pos="100000">
                <a:srgbClr val="FF8200"/>
              </a:gs>
            </a:gsLst>
            <a:lin ang="5400000" scaled="0"/>
          </a:gradFill>
          <a:ln w="28575">
            <a:solidFill>
              <a:schemeClr val="tx1"/>
            </a:solidFill>
            <a:miter lim="800000"/>
            <a:headEnd/>
            <a:tailEnd/>
          </a:ln>
        </p:spPr>
        <p:txBody>
          <a:bodyPr/>
          <a:lstStyle/>
          <a:p>
            <a:pPr eaLnBrk="0" hangingPunct="0">
              <a:defRPr/>
            </a:pPr>
            <a:r>
              <a:rPr lang="tr-TR" sz="4400" dirty="0" smtClean="0">
                <a:solidFill>
                  <a:schemeClr val="bg1"/>
                </a:solidFill>
              </a:rPr>
              <a:t>Dünya çocuklarının ortak dili oyundur. </a:t>
            </a:r>
            <a:endParaRPr lang="tr-TR" sz="4400" b="1" dirty="0">
              <a:solidFill>
                <a:schemeClr val="bg1"/>
              </a:solidFill>
              <a:effectLst>
                <a:outerShdw blurRad="38100" dist="38100" dir="2700000" algn="tl">
                  <a:srgbClr val="C0C0C0"/>
                </a:outerShdw>
              </a:effectLst>
            </a:endParaRPr>
          </a:p>
        </p:txBody>
      </p:sp>
      <p:pic>
        <p:nvPicPr>
          <p:cNvPr id="9" name="Picture 12" descr="http://www.resimhayattir.com/data/media/137/avatar-1442.jpg"/>
          <p:cNvPicPr>
            <a:picLocks noChangeAspect="1" noChangeArrowheads="1" noCrop="1"/>
          </p:cNvPicPr>
          <p:nvPr/>
        </p:nvPicPr>
        <p:blipFill>
          <a:blip r:embed="rId2"/>
          <a:srcRect/>
          <a:stretch>
            <a:fillRect/>
          </a:stretch>
        </p:blipFill>
        <p:spPr bwMode="auto">
          <a:xfrm>
            <a:off x="508271" y="4067676"/>
            <a:ext cx="1905000" cy="2314575"/>
          </a:xfrm>
          <a:prstGeom prst="rect">
            <a:avLst/>
          </a:prstGeom>
          <a:noFill/>
        </p:spPr>
      </p:pic>
      <p:pic>
        <p:nvPicPr>
          <p:cNvPr id="11266" name="Picture 2" descr="http://karakocan.gov.tr/images/sonkullanici/23nisan2013.gif"/>
          <p:cNvPicPr>
            <a:picLocks noChangeAspect="1" noChangeArrowheads="1" noCrop="1"/>
          </p:cNvPicPr>
          <p:nvPr/>
        </p:nvPicPr>
        <p:blipFill>
          <a:blip r:embed="rId3"/>
          <a:srcRect/>
          <a:stretch>
            <a:fillRect/>
          </a:stretch>
        </p:blipFill>
        <p:spPr bwMode="auto">
          <a:xfrm>
            <a:off x="8150383" y="2825262"/>
            <a:ext cx="3532084" cy="3532085"/>
          </a:xfrm>
          <a:prstGeom prst="rect">
            <a:avLst/>
          </a:prstGeom>
          <a:noFill/>
        </p:spPr>
      </p:pic>
      <p:pic>
        <p:nvPicPr>
          <p:cNvPr id="5" name="Picture 4" descr="http://cdn1.tipeez.com/Cms/News/5/7/9875/1323068_130111125806609413615_Original.gif"/>
          <p:cNvPicPr>
            <a:picLocks noChangeAspect="1" noChangeArrowheads="1" noCrop="1"/>
          </p:cNvPicPr>
          <p:nvPr/>
        </p:nvPicPr>
        <p:blipFill>
          <a:blip r:embed="rId4"/>
          <a:srcRect/>
          <a:stretch>
            <a:fillRect/>
          </a:stretch>
        </p:blipFill>
        <p:spPr bwMode="auto">
          <a:xfrm>
            <a:off x="3282461" y="3504344"/>
            <a:ext cx="4600818" cy="27622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9407"/>
                                        </p:tgtEl>
                                        <p:attrNameLst>
                                          <p:attrName>style.visibility</p:attrName>
                                        </p:attrNameLst>
                                      </p:cBhvr>
                                      <p:to>
                                        <p:strVal val="visible"/>
                                      </p:to>
                                    </p:set>
                                    <p:animEffect transition="in" filter="dissolve">
                                      <p:cBhvr>
                                        <p:cTn id="7"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07" name="AutoShape 15"/>
          <p:cNvSpPr>
            <a:spLocks noChangeArrowheads="1"/>
          </p:cNvSpPr>
          <p:nvPr/>
        </p:nvSpPr>
        <p:spPr bwMode="auto">
          <a:xfrm>
            <a:off x="624418" y="692150"/>
            <a:ext cx="11233149" cy="1874780"/>
          </a:xfrm>
          <a:prstGeom prst="wedgeRoundRectCallout">
            <a:avLst>
              <a:gd name="adj1" fmla="val -37974"/>
              <a:gd name="adj2" fmla="val 159814"/>
              <a:gd name="adj3" fmla="val 16667"/>
            </a:avLst>
          </a:prstGeom>
          <a:gradFill>
            <a:gsLst>
              <a:gs pos="0">
                <a:srgbClr val="000082"/>
              </a:gs>
              <a:gs pos="30000">
                <a:srgbClr val="66008F"/>
              </a:gs>
              <a:gs pos="64999">
                <a:srgbClr val="BA0066"/>
              </a:gs>
              <a:gs pos="89999">
                <a:srgbClr val="FF0000"/>
              </a:gs>
              <a:gs pos="100000">
                <a:srgbClr val="FF8200"/>
              </a:gs>
            </a:gsLst>
            <a:lin ang="5400000" scaled="0"/>
          </a:gradFill>
          <a:ln w="28575">
            <a:solidFill>
              <a:schemeClr val="tx1"/>
            </a:solidFill>
            <a:miter lim="800000"/>
            <a:headEnd/>
            <a:tailEnd/>
          </a:ln>
        </p:spPr>
        <p:txBody>
          <a:bodyPr/>
          <a:lstStyle/>
          <a:p>
            <a:pPr eaLnBrk="0" hangingPunct="0">
              <a:defRPr/>
            </a:pPr>
            <a:r>
              <a:rPr lang="tr-TR" sz="4000" b="1" dirty="0" smtClean="0">
                <a:solidFill>
                  <a:schemeClr val="bg1"/>
                </a:solidFill>
              </a:rPr>
              <a:t>.</a:t>
            </a:r>
            <a:r>
              <a:rPr lang="tr-TR" sz="4000" dirty="0" smtClean="0"/>
              <a:t> </a:t>
            </a:r>
            <a:r>
              <a:rPr lang="tr-TR" sz="4000" dirty="0" smtClean="0">
                <a:solidFill>
                  <a:schemeClr val="bg1"/>
                </a:solidFill>
              </a:rPr>
              <a:t>Oynadıkları oyunların ismi farklı olsa da hepsi oynamayı severler.</a:t>
            </a:r>
          </a:p>
          <a:p>
            <a:pPr eaLnBrk="0" hangingPunct="0">
              <a:defRPr/>
            </a:pPr>
            <a:endParaRPr lang="tr-TR" sz="4000" b="1" dirty="0">
              <a:solidFill>
                <a:schemeClr val="bg1"/>
              </a:solidFill>
              <a:effectLst>
                <a:outerShdw blurRad="38100" dist="38100" dir="2700000" algn="tl">
                  <a:srgbClr val="C0C0C0"/>
                </a:outerShdw>
              </a:effectLst>
            </a:endParaRPr>
          </a:p>
        </p:txBody>
      </p:sp>
      <p:pic>
        <p:nvPicPr>
          <p:cNvPr id="9" name="Picture 12" descr="http://www.resimhayattir.com/data/media/137/avatar-1442.jpg"/>
          <p:cNvPicPr>
            <a:picLocks noChangeAspect="1" noChangeArrowheads="1" noCrop="1"/>
          </p:cNvPicPr>
          <p:nvPr/>
        </p:nvPicPr>
        <p:blipFill>
          <a:blip r:embed="rId2"/>
          <a:srcRect/>
          <a:stretch>
            <a:fillRect/>
          </a:stretch>
        </p:blipFill>
        <p:spPr bwMode="auto">
          <a:xfrm>
            <a:off x="508271" y="4067676"/>
            <a:ext cx="1905000" cy="2314575"/>
          </a:xfrm>
          <a:prstGeom prst="rect">
            <a:avLst/>
          </a:prstGeom>
          <a:noFill/>
        </p:spPr>
      </p:pic>
      <p:pic>
        <p:nvPicPr>
          <p:cNvPr id="10244" name="Picture 4" descr="http://www.hypnoshotelistanbul.com/wp-content/uploads/april-23-international-childrens-day-01.jpg"/>
          <p:cNvPicPr>
            <a:picLocks noChangeAspect="1" noChangeArrowheads="1"/>
          </p:cNvPicPr>
          <p:nvPr/>
        </p:nvPicPr>
        <p:blipFill>
          <a:blip r:embed="rId3"/>
          <a:srcRect/>
          <a:stretch>
            <a:fillRect/>
          </a:stretch>
        </p:blipFill>
        <p:spPr bwMode="auto">
          <a:xfrm>
            <a:off x="4979624" y="2936943"/>
            <a:ext cx="5993176" cy="346110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9407"/>
                                        </p:tgtEl>
                                        <p:attrNameLst>
                                          <p:attrName>style.visibility</p:attrName>
                                        </p:attrNameLst>
                                      </p:cBhvr>
                                      <p:to>
                                        <p:strVal val="visible"/>
                                      </p:to>
                                    </p:set>
                                    <p:animEffect transition="in" filter="dissolve">
                                      <p:cBhvr>
                                        <p:cTn id="7"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07" name="AutoShape 15"/>
          <p:cNvSpPr>
            <a:spLocks noChangeArrowheads="1"/>
          </p:cNvSpPr>
          <p:nvPr/>
        </p:nvSpPr>
        <p:spPr bwMode="auto">
          <a:xfrm>
            <a:off x="624418" y="692150"/>
            <a:ext cx="11233149" cy="2209094"/>
          </a:xfrm>
          <a:prstGeom prst="wedgeRoundRectCallout">
            <a:avLst>
              <a:gd name="adj1" fmla="val -35076"/>
              <a:gd name="adj2" fmla="val 129284"/>
              <a:gd name="adj3" fmla="val 16667"/>
            </a:avLst>
          </a:prstGeom>
          <a:gradFill>
            <a:gsLst>
              <a:gs pos="0">
                <a:srgbClr val="000082"/>
              </a:gs>
              <a:gs pos="30000">
                <a:srgbClr val="66008F"/>
              </a:gs>
              <a:gs pos="64999">
                <a:srgbClr val="BA0066"/>
              </a:gs>
              <a:gs pos="89999">
                <a:srgbClr val="FF0000"/>
              </a:gs>
              <a:gs pos="100000">
                <a:srgbClr val="FF8200"/>
              </a:gs>
            </a:gsLst>
            <a:lin ang="5400000" scaled="0"/>
          </a:gradFill>
          <a:ln w="28575">
            <a:solidFill>
              <a:schemeClr val="tx1"/>
            </a:solidFill>
            <a:miter lim="800000"/>
            <a:headEnd/>
            <a:tailEnd/>
          </a:ln>
        </p:spPr>
        <p:txBody>
          <a:bodyPr/>
          <a:lstStyle/>
          <a:p>
            <a:pPr eaLnBrk="0" hangingPunct="0">
              <a:defRPr/>
            </a:pPr>
            <a:r>
              <a:rPr lang="tr-TR" sz="4000" dirty="0" smtClean="0">
                <a:effectLst>
                  <a:outerShdw blurRad="50800" dist="38100" algn="tr" rotWithShape="0">
                    <a:prstClr val="black">
                      <a:alpha val="40000"/>
                    </a:prstClr>
                  </a:outerShdw>
                </a:effectLst>
              </a:rPr>
              <a:t> </a:t>
            </a:r>
            <a:r>
              <a:rPr lang="tr-TR" sz="4000" dirty="0" smtClean="0">
                <a:solidFill>
                  <a:schemeClr val="bg1"/>
                </a:solidFill>
                <a:effectLst>
                  <a:outerShdw blurRad="50800" dist="38100" algn="tr" rotWithShape="0">
                    <a:prstClr val="black">
                      <a:alpha val="40000"/>
                    </a:prstClr>
                  </a:outerShdw>
                </a:effectLst>
              </a:rPr>
              <a:t>23 Nisan Ulusal Egemenlik ve Çocuk Bayramı dünyada çocuklara adanmış ilk uluslararası çocuk bayramıdır. </a:t>
            </a:r>
            <a:endParaRPr lang="tr-TR" sz="4000" dirty="0" smtClean="0">
              <a:solidFill>
                <a:schemeClr val="bg1"/>
              </a:solidFill>
            </a:endParaRPr>
          </a:p>
          <a:p>
            <a:pPr eaLnBrk="0" hangingPunct="0">
              <a:defRPr/>
            </a:pPr>
            <a:endParaRPr lang="tr-TR" sz="4000" b="1" dirty="0">
              <a:solidFill>
                <a:schemeClr val="bg1"/>
              </a:solidFill>
              <a:effectLst>
                <a:outerShdw blurRad="38100" dist="38100" dir="2700000" algn="tl">
                  <a:srgbClr val="C0C0C0"/>
                </a:outerShdw>
              </a:effectLst>
            </a:endParaRPr>
          </a:p>
        </p:txBody>
      </p:sp>
      <p:pic>
        <p:nvPicPr>
          <p:cNvPr id="9" name="Picture 12" descr="http://www.resimhayattir.com/data/media/137/avatar-1442.jpg"/>
          <p:cNvPicPr>
            <a:picLocks noChangeAspect="1" noChangeArrowheads="1" noCrop="1"/>
          </p:cNvPicPr>
          <p:nvPr/>
        </p:nvPicPr>
        <p:blipFill>
          <a:blip r:embed="rId3"/>
          <a:srcRect/>
          <a:stretch>
            <a:fillRect/>
          </a:stretch>
        </p:blipFill>
        <p:spPr bwMode="auto">
          <a:xfrm>
            <a:off x="508271" y="4067676"/>
            <a:ext cx="1905000" cy="2314575"/>
          </a:xfrm>
          <a:prstGeom prst="rect">
            <a:avLst/>
          </a:prstGeom>
          <a:noFill/>
        </p:spPr>
      </p:pic>
      <p:sp>
        <p:nvSpPr>
          <p:cNvPr id="9217" name="Rectangle 1"/>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300" b="0" i="0" u="none" strike="noStrike" cap="none" normalizeH="0" baseline="0" dirty="0" smtClean="0">
                <a:ln>
                  <a:noFill/>
                </a:ln>
                <a:solidFill>
                  <a:schemeClr val="tx1"/>
                </a:solidFill>
                <a:effectLst>
                  <a:outerShdw blurRad="38100" dist="38100" dir="2700000" algn="tl">
                    <a:srgbClr val="C0C0C0"/>
                  </a:outerShdw>
                </a:effectLst>
                <a:latin typeface="ALFABET98" charset="0"/>
                <a:ea typeface="Times New Roman" pitchFamily="18" charset="0"/>
                <a:cs typeface="Arial" pitchFamily="34" charset="0"/>
              </a:rPr>
              <a:t>23 Nisan Ulusal Egemenlik ve Çocuk Bayramı dünyada çocuklara adanmış ilk uluslararası çocuk bayramıdır. Bu haftada, Uluslararası Çocuk Şenliği düzenlenir. Şenliğe katılmak üzere, ülkemize dünyanın değişik ülkelerinden çocuklar gelir. Kendi ülkelerinin folklor gösterilerini sunarlar. Çocuklar, ülkemizden tüm dünyaya dostluk ve barış mesajları verirler. </a:t>
            </a: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219" name="Picture 3" descr="http://www.ustaellerden.com/wp-content/uploads/2015/04/23-Nisan-Ile-Ilgili-%C3%87izilmi%C5%9F-Resimler-3.jpg"/>
          <p:cNvPicPr>
            <a:picLocks noChangeAspect="1" noChangeArrowheads="1"/>
          </p:cNvPicPr>
          <p:nvPr/>
        </p:nvPicPr>
        <p:blipFill>
          <a:blip r:embed="rId4"/>
          <a:srcRect/>
          <a:stretch>
            <a:fillRect/>
          </a:stretch>
        </p:blipFill>
        <p:spPr bwMode="auto">
          <a:xfrm>
            <a:off x="4851752" y="3426178"/>
            <a:ext cx="5737225" cy="28575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9407"/>
                                        </p:tgtEl>
                                        <p:attrNameLst>
                                          <p:attrName>style.visibility</p:attrName>
                                        </p:attrNameLst>
                                      </p:cBhvr>
                                      <p:to>
                                        <p:strVal val="visible"/>
                                      </p:to>
                                    </p:set>
                                    <p:animEffect transition="in" filter="dissolve">
                                      <p:cBhvr>
                                        <p:cTn id="7"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img246.imageshack.us/img246/6859/6va6.jpg"/>
          <p:cNvPicPr>
            <a:picLocks noChangeAspect="1" noChangeArrowheads="1"/>
          </p:cNvPicPr>
          <p:nvPr/>
        </p:nvPicPr>
        <p:blipFill>
          <a:blip r:embed="rId2"/>
          <a:srcRect/>
          <a:stretch>
            <a:fillRect/>
          </a:stretch>
        </p:blipFill>
        <p:spPr bwMode="auto">
          <a:xfrm>
            <a:off x="814918" y="260350"/>
            <a:ext cx="10850033" cy="4464050"/>
          </a:xfrm>
          <a:prstGeom prst="rect">
            <a:avLst/>
          </a:prstGeom>
          <a:noFill/>
          <a:ln w="9525">
            <a:noFill/>
            <a:miter lim="800000"/>
            <a:headEnd/>
            <a:tailEnd/>
          </a:ln>
        </p:spPr>
      </p:pic>
      <p:sp>
        <p:nvSpPr>
          <p:cNvPr id="5" name="WordArt 11" descr="Kesik çizgili dikey"/>
          <p:cNvSpPr>
            <a:spLocks noChangeArrowheads="1" noChangeShapeType="1" noTextEdit="1"/>
          </p:cNvSpPr>
          <p:nvPr/>
        </p:nvSpPr>
        <p:spPr bwMode="auto">
          <a:xfrm>
            <a:off x="1295400" y="4797426"/>
            <a:ext cx="10128251" cy="1368425"/>
          </a:xfrm>
          <a:prstGeom prst="rect">
            <a:avLst/>
          </a:prstGeom>
        </p:spPr>
        <p:txBody>
          <a:bodyPr wrap="none" fromWordArt="1">
            <a:prstTxWarp prst="textCanDown">
              <a:avLst>
                <a:gd name="adj" fmla="val 14287"/>
              </a:avLst>
            </a:prstTxWarp>
          </a:bodyPr>
          <a:lstStyle/>
          <a:p>
            <a:pPr algn="ctr"/>
            <a:r>
              <a:rPr lang="tr-TR" sz="3600" kern="10" dirty="0">
                <a:ln w="38100">
                  <a:solidFill>
                    <a:srgbClr val="000000"/>
                  </a:solidFill>
                  <a:round/>
                  <a:headEnd/>
                  <a:tailEnd/>
                </a:ln>
                <a:pattFill prst="dashVert">
                  <a:fgClr>
                    <a:srgbClr val="FF3300"/>
                  </a:fgClr>
                  <a:bgClr>
                    <a:schemeClr val="accent2"/>
                  </a:bgClr>
                </a:pattFill>
                <a:effectLst>
                  <a:outerShdw dist="45791" dir="2021404" algn="ctr" rotWithShape="0">
                    <a:srgbClr val="808080">
                      <a:alpha val="79999"/>
                    </a:srgbClr>
                  </a:outerShdw>
                </a:effectLst>
                <a:latin typeface="Arial Black"/>
              </a:rPr>
              <a:t>BİLGİ YUVAMIZIN KUZUCUKLARI </a:t>
            </a:r>
          </a:p>
        </p:txBody>
      </p:sp>
      <p:pic>
        <p:nvPicPr>
          <p:cNvPr id="10244" name="Picture 22" descr="http://img1.loadtr.com/k-407312-y%C3%BCr%C3%BCyen_gif.gif">
            <a:hlinkClick r:id="rId3"/>
          </p:cNvPr>
          <p:cNvPicPr>
            <a:picLocks noChangeAspect="1" noChangeArrowheads="1"/>
          </p:cNvPicPr>
          <p:nvPr/>
        </p:nvPicPr>
        <p:blipFill>
          <a:blip r:embed="rId4"/>
          <a:srcRect/>
          <a:stretch>
            <a:fillRect/>
          </a:stretch>
        </p:blipFill>
        <p:spPr bwMode="auto">
          <a:xfrm>
            <a:off x="9048751" y="3500439"/>
            <a:ext cx="1333500" cy="1000125"/>
          </a:xfrm>
          <a:prstGeom prst="rect">
            <a:avLst/>
          </a:prstGeom>
          <a:noFill/>
          <a:ln w="9525">
            <a:noFill/>
            <a:miter lim="800000"/>
            <a:headEnd/>
            <a:tailEnd/>
          </a:ln>
        </p:spPr>
      </p:pic>
      <p:pic>
        <p:nvPicPr>
          <p:cNvPr id="10245" name="Picture 22" descr="http://img1.loadtr.com/k-407312-y%C3%BCr%C3%BCyen_gif.gif">
            <a:hlinkClick r:id="rId3"/>
          </p:cNvPr>
          <p:cNvPicPr>
            <a:picLocks noChangeAspect="1" noChangeArrowheads="1"/>
          </p:cNvPicPr>
          <p:nvPr/>
        </p:nvPicPr>
        <p:blipFill>
          <a:blip r:embed="rId4"/>
          <a:srcRect/>
          <a:stretch>
            <a:fillRect/>
          </a:stretch>
        </p:blipFill>
        <p:spPr bwMode="auto">
          <a:xfrm>
            <a:off x="7429501" y="3500439"/>
            <a:ext cx="1333500" cy="1000125"/>
          </a:xfrm>
          <a:prstGeom prst="rect">
            <a:avLst/>
          </a:prstGeom>
          <a:noFill/>
          <a:ln w="9525">
            <a:noFill/>
            <a:miter lim="800000"/>
            <a:headEnd/>
            <a:tailEnd/>
          </a:ln>
        </p:spPr>
      </p:pic>
      <p:pic>
        <p:nvPicPr>
          <p:cNvPr id="10246" name="Picture 22" descr="http://img1.loadtr.com/k-407312-y%C3%BCr%C3%BCyen_gif.gif">
            <a:hlinkClick r:id="rId3"/>
          </p:cNvPr>
          <p:cNvPicPr>
            <a:picLocks noChangeAspect="1" noChangeArrowheads="1"/>
          </p:cNvPicPr>
          <p:nvPr/>
        </p:nvPicPr>
        <p:blipFill>
          <a:blip r:embed="rId4"/>
          <a:srcRect/>
          <a:stretch>
            <a:fillRect/>
          </a:stretch>
        </p:blipFill>
        <p:spPr bwMode="auto">
          <a:xfrm>
            <a:off x="5905501" y="3571876"/>
            <a:ext cx="1333500" cy="1000125"/>
          </a:xfrm>
          <a:prstGeom prst="rect">
            <a:avLst/>
          </a:prstGeom>
          <a:noFill/>
          <a:ln w="9525">
            <a:noFill/>
            <a:miter lim="800000"/>
            <a:headEnd/>
            <a:tailEnd/>
          </a:ln>
        </p:spPr>
      </p:pic>
      <p:pic>
        <p:nvPicPr>
          <p:cNvPr id="10247" name="Picture 22" descr="http://img1.loadtr.com/k-407312-y%C3%BCr%C3%BCyen_gif.gif">
            <a:hlinkClick r:id="rId3"/>
          </p:cNvPr>
          <p:cNvPicPr>
            <a:picLocks noChangeAspect="1" noChangeArrowheads="1"/>
          </p:cNvPicPr>
          <p:nvPr/>
        </p:nvPicPr>
        <p:blipFill>
          <a:blip r:embed="rId4"/>
          <a:srcRect/>
          <a:stretch>
            <a:fillRect/>
          </a:stretch>
        </p:blipFill>
        <p:spPr bwMode="auto">
          <a:xfrm>
            <a:off x="4286251" y="1928814"/>
            <a:ext cx="1333500" cy="1000125"/>
          </a:xfrm>
          <a:prstGeom prst="rect">
            <a:avLst/>
          </a:prstGeom>
          <a:noFill/>
          <a:ln w="9525">
            <a:noFill/>
            <a:miter lim="800000"/>
            <a:headEnd/>
            <a:tailEnd/>
          </a:ln>
        </p:spPr>
      </p:pic>
      <p:pic>
        <p:nvPicPr>
          <p:cNvPr id="10248" name="Picture 22" descr="http://img1.loadtr.com/k-407312-y%C3%BCr%C3%BCyen_gif.gif">
            <a:hlinkClick r:id="rId3"/>
          </p:cNvPr>
          <p:cNvPicPr>
            <a:picLocks noChangeAspect="1" noChangeArrowheads="1"/>
          </p:cNvPicPr>
          <p:nvPr/>
        </p:nvPicPr>
        <p:blipFill>
          <a:blip r:embed="rId4"/>
          <a:srcRect/>
          <a:stretch>
            <a:fillRect/>
          </a:stretch>
        </p:blipFill>
        <p:spPr bwMode="auto">
          <a:xfrm>
            <a:off x="2000251" y="3500439"/>
            <a:ext cx="1333500" cy="1000125"/>
          </a:xfrm>
          <a:prstGeom prst="rect">
            <a:avLst/>
          </a:prstGeom>
          <a:noFill/>
          <a:ln w="9525">
            <a:noFill/>
            <a:miter lim="800000"/>
            <a:headEnd/>
            <a:tailEnd/>
          </a:ln>
        </p:spPr>
      </p:pic>
      <p:pic>
        <p:nvPicPr>
          <p:cNvPr id="10249" name="Picture 22" descr="http://img1.loadtr.com/k-407312-y%C3%BCr%C3%BCyen_gif.gif">
            <a:hlinkClick r:id="rId3"/>
          </p:cNvPr>
          <p:cNvPicPr>
            <a:picLocks noChangeAspect="1" noChangeArrowheads="1"/>
          </p:cNvPicPr>
          <p:nvPr/>
        </p:nvPicPr>
        <p:blipFill>
          <a:blip r:embed="rId4"/>
          <a:srcRect/>
          <a:stretch>
            <a:fillRect/>
          </a:stretch>
        </p:blipFill>
        <p:spPr bwMode="auto">
          <a:xfrm>
            <a:off x="4381501" y="3500439"/>
            <a:ext cx="1333500" cy="10001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07" name="AutoShape 15"/>
          <p:cNvSpPr>
            <a:spLocks noChangeArrowheads="1"/>
          </p:cNvSpPr>
          <p:nvPr/>
        </p:nvSpPr>
        <p:spPr bwMode="auto">
          <a:xfrm>
            <a:off x="624418" y="692150"/>
            <a:ext cx="11233149" cy="1874780"/>
          </a:xfrm>
          <a:prstGeom prst="wedgeRoundRectCallout">
            <a:avLst>
              <a:gd name="adj1" fmla="val -33953"/>
              <a:gd name="adj2" fmla="val 155113"/>
              <a:gd name="adj3" fmla="val 16667"/>
            </a:avLst>
          </a:prstGeom>
          <a:gradFill>
            <a:gsLst>
              <a:gs pos="0">
                <a:srgbClr val="000082"/>
              </a:gs>
              <a:gs pos="30000">
                <a:srgbClr val="66008F"/>
              </a:gs>
              <a:gs pos="64999">
                <a:srgbClr val="BA0066"/>
              </a:gs>
              <a:gs pos="89999">
                <a:srgbClr val="FF0000"/>
              </a:gs>
              <a:gs pos="100000">
                <a:srgbClr val="FF8200"/>
              </a:gs>
            </a:gsLst>
            <a:lin ang="5400000" scaled="0"/>
          </a:gradFill>
          <a:ln w="28575">
            <a:solidFill>
              <a:schemeClr val="tx1"/>
            </a:solidFill>
            <a:miter lim="800000"/>
            <a:headEnd/>
            <a:tailEnd/>
          </a:ln>
        </p:spPr>
        <p:txBody>
          <a:bodyPr/>
          <a:lstStyle/>
          <a:p>
            <a:pPr eaLnBrk="0" hangingPunct="0">
              <a:defRPr/>
            </a:pPr>
            <a:r>
              <a:rPr lang="tr-TR" sz="3200" b="1" dirty="0" smtClean="0">
                <a:solidFill>
                  <a:schemeClr val="bg1"/>
                </a:solidFill>
                <a:effectLst>
                  <a:outerShdw blurRad="50800" dist="38100" algn="tr" rotWithShape="0">
                    <a:prstClr val="black">
                      <a:alpha val="40000"/>
                    </a:prstClr>
                  </a:outerShdw>
                </a:effectLst>
              </a:rPr>
              <a:t>Bu haftada, Uluslararası Çocuk Şenliği düzenlenir. Şenliğe katılmak üzere, ülkemize dünyanın değişik ülkelerinden çocuklar gelir. Kendi ülkelerinin folklor gösterilerini sunarlar. </a:t>
            </a:r>
            <a:endParaRPr lang="tr-TR" sz="4000" b="1" dirty="0">
              <a:solidFill>
                <a:schemeClr val="bg1"/>
              </a:solidFill>
              <a:effectLst>
                <a:outerShdw blurRad="38100" dist="38100" dir="2700000" algn="tl">
                  <a:srgbClr val="C0C0C0"/>
                </a:outerShdw>
              </a:effectLst>
            </a:endParaRPr>
          </a:p>
        </p:txBody>
      </p:sp>
      <p:pic>
        <p:nvPicPr>
          <p:cNvPr id="9" name="Picture 12" descr="http://www.resimhayattir.com/data/media/137/avatar-1442.jpg"/>
          <p:cNvPicPr>
            <a:picLocks noChangeAspect="1" noChangeArrowheads="1" noCrop="1"/>
          </p:cNvPicPr>
          <p:nvPr/>
        </p:nvPicPr>
        <p:blipFill>
          <a:blip r:embed="rId3"/>
          <a:srcRect/>
          <a:stretch>
            <a:fillRect/>
          </a:stretch>
        </p:blipFill>
        <p:spPr bwMode="auto">
          <a:xfrm>
            <a:off x="508271" y="4067676"/>
            <a:ext cx="1905000" cy="2314575"/>
          </a:xfrm>
          <a:prstGeom prst="rect">
            <a:avLst/>
          </a:prstGeom>
          <a:noFill/>
        </p:spPr>
      </p:pic>
      <p:pic>
        <p:nvPicPr>
          <p:cNvPr id="8194" name="Picture 2" descr="http://cdn1.tipeez.com/Cms/News/9/3/7339/251129_129793062157145870732_Original.jpg"/>
          <p:cNvPicPr>
            <a:picLocks noChangeAspect="1" noChangeArrowheads="1"/>
          </p:cNvPicPr>
          <p:nvPr/>
        </p:nvPicPr>
        <p:blipFill>
          <a:blip r:embed="rId4"/>
          <a:srcRect/>
          <a:stretch>
            <a:fillRect/>
          </a:stretch>
        </p:blipFill>
        <p:spPr bwMode="auto">
          <a:xfrm>
            <a:off x="7232359" y="3307361"/>
            <a:ext cx="4429125" cy="2714626"/>
          </a:xfrm>
          <a:prstGeom prst="rect">
            <a:avLst/>
          </a:prstGeom>
          <a:noFill/>
        </p:spPr>
      </p:pic>
      <p:pic>
        <p:nvPicPr>
          <p:cNvPr id="6" name="Picture 6" descr="Dünya Çocuklarına Ne Söylemek İsterdiniz?"/>
          <p:cNvPicPr>
            <a:picLocks noChangeAspect="1" noChangeArrowheads="1"/>
          </p:cNvPicPr>
          <p:nvPr/>
        </p:nvPicPr>
        <p:blipFill>
          <a:blip r:embed="rId5"/>
          <a:srcRect/>
          <a:stretch>
            <a:fillRect/>
          </a:stretch>
        </p:blipFill>
        <p:spPr bwMode="auto">
          <a:xfrm>
            <a:off x="3766282" y="3727938"/>
            <a:ext cx="3130062" cy="2743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9407"/>
                                        </p:tgtEl>
                                        <p:attrNameLst>
                                          <p:attrName>style.visibility</p:attrName>
                                        </p:attrNameLst>
                                      </p:cBhvr>
                                      <p:to>
                                        <p:strVal val="visible"/>
                                      </p:to>
                                    </p:set>
                                    <p:animEffect transition="in" filter="dissolve">
                                      <p:cBhvr>
                                        <p:cTn id="7"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52" name="Picture 4" descr="a3em"/>
          <p:cNvPicPr>
            <a:picLocks noChangeAspect="1" noChangeArrowheads="1" noCrop="1"/>
          </p:cNvPicPr>
          <p:nvPr/>
        </p:nvPicPr>
        <p:blipFill>
          <a:blip r:embed="rId3" cstate="print"/>
          <a:srcRect/>
          <a:stretch>
            <a:fillRect/>
          </a:stretch>
        </p:blipFill>
        <p:spPr bwMode="auto">
          <a:xfrm>
            <a:off x="431800" y="2420938"/>
            <a:ext cx="1219200" cy="838200"/>
          </a:xfrm>
          <a:prstGeom prst="rect">
            <a:avLst/>
          </a:prstGeom>
          <a:noFill/>
        </p:spPr>
      </p:pic>
      <p:pic>
        <p:nvPicPr>
          <p:cNvPr id="2053" name="Picture 5" descr="b9lf"/>
          <p:cNvPicPr>
            <a:picLocks noChangeAspect="1" noChangeArrowheads="1" noCrop="1"/>
          </p:cNvPicPr>
          <p:nvPr/>
        </p:nvPicPr>
        <p:blipFill>
          <a:blip r:embed="rId4" cstate="print"/>
          <a:srcRect/>
          <a:stretch>
            <a:fillRect/>
          </a:stretch>
        </p:blipFill>
        <p:spPr bwMode="auto">
          <a:xfrm>
            <a:off x="4656667" y="3213100"/>
            <a:ext cx="1202267" cy="1008063"/>
          </a:xfrm>
          <a:prstGeom prst="rect">
            <a:avLst/>
          </a:prstGeom>
          <a:noFill/>
        </p:spPr>
      </p:pic>
      <p:pic>
        <p:nvPicPr>
          <p:cNvPr id="2054" name="Picture 6" descr="c7ye"/>
          <p:cNvPicPr>
            <a:picLocks noChangeAspect="1" noChangeArrowheads="1" noCrop="1"/>
          </p:cNvPicPr>
          <p:nvPr/>
        </p:nvPicPr>
        <p:blipFill>
          <a:blip r:embed="rId5" cstate="print"/>
          <a:srcRect/>
          <a:stretch>
            <a:fillRect/>
          </a:stretch>
        </p:blipFill>
        <p:spPr bwMode="auto">
          <a:xfrm>
            <a:off x="3888317" y="188913"/>
            <a:ext cx="1168400" cy="609600"/>
          </a:xfrm>
          <a:prstGeom prst="rect">
            <a:avLst/>
          </a:prstGeom>
          <a:noFill/>
        </p:spPr>
      </p:pic>
      <p:pic>
        <p:nvPicPr>
          <p:cNvPr id="2055" name="Picture 7" descr="d7gb"/>
          <p:cNvPicPr>
            <a:picLocks noChangeAspect="1" noChangeArrowheads="1" noCrop="1"/>
          </p:cNvPicPr>
          <p:nvPr/>
        </p:nvPicPr>
        <p:blipFill>
          <a:blip r:embed="rId6" cstate="print"/>
          <a:srcRect/>
          <a:stretch>
            <a:fillRect/>
          </a:stretch>
        </p:blipFill>
        <p:spPr bwMode="auto">
          <a:xfrm>
            <a:off x="9840384" y="1844675"/>
            <a:ext cx="965200" cy="876300"/>
          </a:xfrm>
          <a:prstGeom prst="rect">
            <a:avLst/>
          </a:prstGeom>
          <a:noFill/>
        </p:spPr>
      </p:pic>
      <p:pic>
        <p:nvPicPr>
          <p:cNvPr id="2058" name="Picture 10" descr="f8bc"/>
          <p:cNvPicPr>
            <a:picLocks noChangeAspect="1" noChangeArrowheads="1" noCrop="1"/>
          </p:cNvPicPr>
          <p:nvPr/>
        </p:nvPicPr>
        <p:blipFill>
          <a:blip r:embed="rId7" cstate="print"/>
          <a:srcRect/>
          <a:stretch>
            <a:fillRect/>
          </a:stretch>
        </p:blipFill>
        <p:spPr bwMode="auto">
          <a:xfrm>
            <a:off x="0" y="0"/>
            <a:ext cx="1289051" cy="1081088"/>
          </a:xfrm>
          <a:prstGeom prst="rect">
            <a:avLst/>
          </a:prstGeom>
          <a:noFill/>
        </p:spPr>
      </p:pic>
      <p:pic>
        <p:nvPicPr>
          <p:cNvPr id="2059" name="Picture 11" descr="g1ep"/>
          <p:cNvPicPr>
            <a:picLocks noChangeAspect="1" noChangeArrowheads="1" noCrop="1"/>
          </p:cNvPicPr>
          <p:nvPr/>
        </p:nvPicPr>
        <p:blipFill>
          <a:blip r:embed="rId8" cstate="print"/>
          <a:srcRect/>
          <a:stretch>
            <a:fillRect/>
          </a:stretch>
        </p:blipFill>
        <p:spPr bwMode="auto">
          <a:xfrm>
            <a:off x="624418" y="5876926"/>
            <a:ext cx="1181100" cy="619125"/>
          </a:xfrm>
          <a:prstGeom prst="rect">
            <a:avLst/>
          </a:prstGeom>
          <a:noFill/>
        </p:spPr>
      </p:pic>
      <p:pic>
        <p:nvPicPr>
          <p:cNvPr id="2060" name="Picture 12" descr="h7yq"/>
          <p:cNvPicPr>
            <a:picLocks noChangeAspect="1" noChangeArrowheads="1" noCrop="1"/>
          </p:cNvPicPr>
          <p:nvPr/>
        </p:nvPicPr>
        <p:blipFill>
          <a:blip r:embed="rId9" cstate="print"/>
          <a:srcRect/>
          <a:stretch>
            <a:fillRect/>
          </a:stretch>
        </p:blipFill>
        <p:spPr bwMode="auto">
          <a:xfrm>
            <a:off x="3983567" y="5084764"/>
            <a:ext cx="1066800" cy="809625"/>
          </a:xfrm>
          <a:prstGeom prst="rect">
            <a:avLst/>
          </a:prstGeom>
          <a:noFill/>
        </p:spPr>
      </p:pic>
      <p:pic>
        <p:nvPicPr>
          <p:cNvPr id="2061" name="Picture 13" descr="i0ie"/>
          <p:cNvPicPr>
            <a:picLocks noChangeAspect="1" noChangeArrowheads="1" noCrop="1"/>
          </p:cNvPicPr>
          <p:nvPr/>
        </p:nvPicPr>
        <p:blipFill>
          <a:blip r:embed="rId10" cstate="print"/>
          <a:srcRect/>
          <a:stretch>
            <a:fillRect/>
          </a:stretch>
        </p:blipFill>
        <p:spPr bwMode="auto">
          <a:xfrm>
            <a:off x="7247467" y="4221164"/>
            <a:ext cx="1079500" cy="809625"/>
          </a:xfrm>
          <a:prstGeom prst="rect">
            <a:avLst/>
          </a:prstGeom>
          <a:noFill/>
        </p:spPr>
      </p:pic>
      <p:pic>
        <p:nvPicPr>
          <p:cNvPr id="2062" name="Picture 14" descr="j6vo"/>
          <p:cNvPicPr>
            <a:picLocks noChangeAspect="1" noChangeArrowheads="1" noCrop="1"/>
          </p:cNvPicPr>
          <p:nvPr/>
        </p:nvPicPr>
        <p:blipFill>
          <a:blip r:embed="rId11" cstate="print"/>
          <a:srcRect/>
          <a:stretch>
            <a:fillRect/>
          </a:stretch>
        </p:blipFill>
        <p:spPr bwMode="auto">
          <a:xfrm>
            <a:off x="6864351" y="1412875"/>
            <a:ext cx="977900" cy="819150"/>
          </a:xfrm>
          <a:prstGeom prst="rect">
            <a:avLst/>
          </a:prstGeom>
          <a:noFill/>
        </p:spPr>
      </p:pic>
      <p:pic>
        <p:nvPicPr>
          <p:cNvPr id="2064" name="Picture 16" descr="l3mn"/>
          <p:cNvPicPr>
            <a:picLocks noChangeAspect="1" noChangeArrowheads="1" noCrop="1"/>
          </p:cNvPicPr>
          <p:nvPr/>
        </p:nvPicPr>
        <p:blipFill>
          <a:blip r:embed="rId12" cstate="print"/>
          <a:srcRect/>
          <a:stretch>
            <a:fillRect/>
          </a:stretch>
        </p:blipFill>
        <p:spPr bwMode="auto">
          <a:xfrm>
            <a:off x="2732618" y="404813"/>
            <a:ext cx="1130300" cy="1079500"/>
          </a:xfrm>
          <a:prstGeom prst="rect">
            <a:avLst/>
          </a:prstGeom>
          <a:noFill/>
        </p:spPr>
      </p:pic>
      <p:pic>
        <p:nvPicPr>
          <p:cNvPr id="2065" name="Picture 17" descr="m9zs"/>
          <p:cNvPicPr>
            <a:picLocks noChangeAspect="1" noChangeArrowheads="1" noCrop="1"/>
          </p:cNvPicPr>
          <p:nvPr/>
        </p:nvPicPr>
        <p:blipFill>
          <a:blip r:embed="rId13" cstate="print"/>
          <a:srcRect/>
          <a:stretch>
            <a:fillRect/>
          </a:stretch>
        </p:blipFill>
        <p:spPr bwMode="auto">
          <a:xfrm>
            <a:off x="527051" y="3644900"/>
            <a:ext cx="1143000" cy="781050"/>
          </a:xfrm>
          <a:prstGeom prst="rect">
            <a:avLst/>
          </a:prstGeom>
          <a:noFill/>
        </p:spPr>
      </p:pic>
      <p:pic>
        <p:nvPicPr>
          <p:cNvPr id="2066" name="Picture 18" descr="n6sy"/>
          <p:cNvPicPr>
            <a:picLocks noChangeAspect="1" noChangeArrowheads="1" noCrop="1"/>
          </p:cNvPicPr>
          <p:nvPr/>
        </p:nvPicPr>
        <p:blipFill>
          <a:blip r:embed="rId14" cstate="print"/>
          <a:srcRect/>
          <a:stretch>
            <a:fillRect/>
          </a:stretch>
        </p:blipFill>
        <p:spPr bwMode="auto">
          <a:xfrm>
            <a:off x="5808133" y="5734051"/>
            <a:ext cx="1168400" cy="809625"/>
          </a:xfrm>
          <a:prstGeom prst="rect">
            <a:avLst/>
          </a:prstGeom>
          <a:noFill/>
        </p:spPr>
      </p:pic>
      <p:pic>
        <p:nvPicPr>
          <p:cNvPr id="2067" name="Picture 19" descr="o7hu"/>
          <p:cNvPicPr>
            <a:picLocks noChangeAspect="1" noChangeArrowheads="1" noCrop="1"/>
          </p:cNvPicPr>
          <p:nvPr/>
        </p:nvPicPr>
        <p:blipFill>
          <a:blip r:embed="rId15" cstate="print"/>
          <a:srcRect/>
          <a:stretch>
            <a:fillRect/>
          </a:stretch>
        </p:blipFill>
        <p:spPr bwMode="auto">
          <a:xfrm>
            <a:off x="8688917" y="4365626"/>
            <a:ext cx="1270000" cy="714375"/>
          </a:xfrm>
          <a:prstGeom prst="rect">
            <a:avLst/>
          </a:prstGeom>
          <a:noFill/>
        </p:spPr>
      </p:pic>
      <p:pic>
        <p:nvPicPr>
          <p:cNvPr id="2068" name="Picture 20" descr="p3wc"/>
          <p:cNvPicPr>
            <a:picLocks noChangeAspect="1" noChangeArrowheads="1" noCrop="1"/>
          </p:cNvPicPr>
          <p:nvPr/>
        </p:nvPicPr>
        <p:blipFill>
          <a:blip r:embed="rId16" cstate="print"/>
          <a:srcRect/>
          <a:stretch>
            <a:fillRect/>
          </a:stretch>
        </p:blipFill>
        <p:spPr bwMode="auto">
          <a:xfrm>
            <a:off x="3215217" y="5661026"/>
            <a:ext cx="990600" cy="847725"/>
          </a:xfrm>
          <a:prstGeom prst="rect">
            <a:avLst/>
          </a:prstGeom>
          <a:noFill/>
        </p:spPr>
      </p:pic>
      <p:pic>
        <p:nvPicPr>
          <p:cNvPr id="2069" name="Picture 21" descr="q6mw"/>
          <p:cNvPicPr>
            <a:picLocks noChangeAspect="1" noChangeArrowheads="1" noCrop="1"/>
          </p:cNvPicPr>
          <p:nvPr/>
        </p:nvPicPr>
        <p:blipFill>
          <a:blip r:embed="rId17" cstate="print"/>
          <a:srcRect/>
          <a:stretch>
            <a:fillRect/>
          </a:stretch>
        </p:blipFill>
        <p:spPr bwMode="auto">
          <a:xfrm>
            <a:off x="10128251" y="5013326"/>
            <a:ext cx="1193800" cy="809625"/>
          </a:xfrm>
          <a:prstGeom prst="rect">
            <a:avLst/>
          </a:prstGeom>
          <a:noFill/>
        </p:spPr>
      </p:pic>
      <p:pic>
        <p:nvPicPr>
          <p:cNvPr id="2070" name="Picture 22" descr="r0so"/>
          <p:cNvPicPr>
            <a:picLocks noChangeAspect="1" noChangeArrowheads="1" noCrop="1"/>
          </p:cNvPicPr>
          <p:nvPr/>
        </p:nvPicPr>
        <p:blipFill>
          <a:blip r:embed="rId18" cstate="print"/>
          <a:srcRect/>
          <a:stretch>
            <a:fillRect/>
          </a:stretch>
        </p:blipFill>
        <p:spPr bwMode="auto">
          <a:xfrm>
            <a:off x="5520267" y="476251"/>
            <a:ext cx="1485900" cy="771525"/>
          </a:xfrm>
          <a:prstGeom prst="rect">
            <a:avLst/>
          </a:prstGeom>
          <a:noFill/>
        </p:spPr>
      </p:pic>
      <p:pic>
        <p:nvPicPr>
          <p:cNvPr id="2071" name="Picture 23" descr="s6qj"/>
          <p:cNvPicPr>
            <a:picLocks noChangeAspect="1" noChangeArrowheads="1" noCrop="1"/>
          </p:cNvPicPr>
          <p:nvPr/>
        </p:nvPicPr>
        <p:blipFill>
          <a:blip r:embed="rId19" cstate="print"/>
          <a:srcRect/>
          <a:stretch>
            <a:fillRect/>
          </a:stretch>
        </p:blipFill>
        <p:spPr bwMode="auto">
          <a:xfrm>
            <a:off x="2351617" y="1773238"/>
            <a:ext cx="1092200" cy="781050"/>
          </a:xfrm>
          <a:prstGeom prst="rect">
            <a:avLst/>
          </a:prstGeom>
          <a:noFill/>
        </p:spPr>
      </p:pic>
      <p:pic>
        <p:nvPicPr>
          <p:cNvPr id="2074" name="Picture 26" descr="v9ru"/>
          <p:cNvPicPr>
            <a:picLocks noChangeAspect="1" noChangeArrowheads="1" noCrop="1"/>
          </p:cNvPicPr>
          <p:nvPr/>
        </p:nvPicPr>
        <p:blipFill>
          <a:blip r:embed="rId20" cstate="print"/>
          <a:srcRect/>
          <a:stretch>
            <a:fillRect/>
          </a:stretch>
        </p:blipFill>
        <p:spPr bwMode="auto">
          <a:xfrm>
            <a:off x="8015817" y="549275"/>
            <a:ext cx="1193800" cy="838200"/>
          </a:xfrm>
          <a:prstGeom prst="rect">
            <a:avLst/>
          </a:prstGeom>
          <a:noFill/>
        </p:spPr>
      </p:pic>
      <p:pic>
        <p:nvPicPr>
          <p:cNvPr id="2077" name="Picture 29" descr="y9db"/>
          <p:cNvPicPr>
            <a:picLocks noChangeAspect="1" noChangeArrowheads="1" noCrop="1"/>
          </p:cNvPicPr>
          <p:nvPr/>
        </p:nvPicPr>
        <p:blipFill>
          <a:blip r:embed="rId21" cstate="print"/>
          <a:srcRect/>
          <a:stretch>
            <a:fillRect/>
          </a:stretch>
        </p:blipFill>
        <p:spPr bwMode="auto">
          <a:xfrm>
            <a:off x="5327651" y="5013325"/>
            <a:ext cx="977900" cy="742950"/>
          </a:xfrm>
          <a:prstGeom prst="rect">
            <a:avLst/>
          </a:prstGeom>
          <a:noFill/>
        </p:spPr>
      </p:pic>
      <p:pic>
        <p:nvPicPr>
          <p:cNvPr id="2078" name="Picture 30" descr="z4tg"/>
          <p:cNvPicPr>
            <a:picLocks noChangeAspect="1" noChangeArrowheads="1" noCrop="1"/>
          </p:cNvPicPr>
          <p:nvPr/>
        </p:nvPicPr>
        <p:blipFill>
          <a:blip r:embed="rId22" cstate="print"/>
          <a:srcRect/>
          <a:stretch>
            <a:fillRect/>
          </a:stretch>
        </p:blipFill>
        <p:spPr bwMode="auto">
          <a:xfrm>
            <a:off x="3407833" y="3357564"/>
            <a:ext cx="1244600" cy="771525"/>
          </a:xfrm>
          <a:prstGeom prst="rect">
            <a:avLst/>
          </a:prstGeom>
          <a:noFill/>
        </p:spPr>
      </p:pic>
      <p:pic>
        <p:nvPicPr>
          <p:cNvPr id="2057" name="Picture 9" descr="e8fk"/>
          <p:cNvPicPr>
            <a:picLocks noChangeAspect="1" noChangeArrowheads="1" noCrop="1"/>
          </p:cNvPicPr>
          <p:nvPr/>
        </p:nvPicPr>
        <p:blipFill>
          <a:blip r:embed="rId23" cstate="print"/>
          <a:srcRect/>
          <a:stretch>
            <a:fillRect/>
          </a:stretch>
        </p:blipFill>
        <p:spPr bwMode="auto">
          <a:xfrm>
            <a:off x="5422901" y="4149726"/>
            <a:ext cx="1003300" cy="790575"/>
          </a:xfrm>
          <a:prstGeom prst="rect">
            <a:avLst/>
          </a:prstGeom>
          <a:noFill/>
        </p:spPr>
      </p:pic>
      <p:pic>
        <p:nvPicPr>
          <p:cNvPr id="2079" name="Picture 31" descr="a0qx"/>
          <p:cNvPicPr>
            <a:picLocks noChangeAspect="1" noChangeArrowheads="1" noCrop="1"/>
          </p:cNvPicPr>
          <p:nvPr/>
        </p:nvPicPr>
        <p:blipFill>
          <a:blip r:embed="rId24" cstate="print"/>
          <a:srcRect/>
          <a:stretch>
            <a:fillRect/>
          </a:stretch>
        </p:blipFill>
        <p:spPr bwMode="auto">
          <a:xfrm>
            <a:off x="10655301" y="1844676"/>
            <a:ext cx="1536700" cy="1084263"/>
          </a:xfrm>
          <a:prstGeom prst="rect">
            <a:avLst/>
          </a:prstGeom>
          <a:noFill/>
        </p:spPr>
      </p:pic>
      <p:pic>
        <p:nvPicPr>
          <p:cNvPr id="2080" name="Picture 32" descr="b2yx"/>
          <p:cNvPicPr>
            <a:picLocks noChangeAspect="1" noChangeArrowheads="1" noCrop="1"/>
          </p:cNvPicPr>
          <p:nvPr/>
        </p:nvPicPr>
        <p:blipFill>
          <a:blip r:embed="rId25" cstate="print"/>
          <a:srcRect/>
          <a:stretch>
            <a:fillRect/>
          </a:stretch>
        </p:blipFill>
        <p:spPr bwMode="auto">
          <a:xfrm>
            <a:off x="5903385" y="3068638"/>
            <a:ext cx="986367" cy="538162"/>
          </a:xfrm>
          <a:prstGeom prst="rect">
            <a:avLst/>
          </a:prstGeom>
          <a:noFill/>
        </p:spPr>
      </p:pic>
      <p:pic>
        <p:nvPicPr>
          <p:cNvPr id="2083" name="Picture 35" descr="f4uq"/>
          <p:cNvPicPr>
            <a:picLocks noChangeAspect="1" noChangeArrowheads="1" noCrop="1"/>
          </p:cNvPicPr>
          <p:nvPr/>
        </p:nvPicPr>
        <p:blipFill>
          <a:blip r:embed="rId26" cstate="print"/>
          <a:srcRect/>
          <a:stretch>
            <a:fillRect/>
          </a:stretch>
        </p:blipFill>
        <p:spPr bwMode="auto">
          <a:xfrm>
            <a:off x="9935634" y="5876926"/>
            <a:ext cx="952500" cy="792163"/>
          </a:xfrm>
          <a:prstGeom prst="rect">
            <a:avLst/>
          </a:prstGeom>
          <a:noFill/>
        </p:spPr>
      </p:pic>
      <p:pic>
        <p:nvPicPr>
          <p:cNvPr id="2084" name="Picture 36" descr="g2tt"/>
          <p:cNvPicPr>
            <a:picLocks noChangeAspect="1" noChangeArrowheads="1" noCrop="1"/>
          </p:cNvPicPr>
          <p:nvPr/>
        </p:nvPicPr>
        <p:blipFill>
          <a:blip r:embed="rId27" cstate="print"/>
          <a:srcRect/>
          <a:stretch>
            <a:fillRect/>
          </a:stretch>
        </p:blipFill>
        <p:spPr bwMode="auto">
          <a:xfrm>
            <a:off x="4464052" y="4292601"/>
            <a:ext cx="958849" cy="557213"/>
          </a:xfrm>
          <a:prstGeom prst="rect">
            <a:avLst/>
          </a:prstGeom>
          <a:noFill/>
        </p:spPr>
      </p:pic>
      <p:pic>
        <p:nvPicPr>
          <p:cNvPr id="2085" name="Picture 37" descr="h1vp"/>
          <p:cNvPicPr>
            <a:picLocks noChangeAspect="1" noChangeArrowheads="1" noCrop="1"/>
          </p:cNvPicPr>
          <p:nvPr/>
        </p:nvPicPr>
        <p:blipFill>
          <a:blip r:embed="rId28" cstate="print"/>
          <a:srcRect/>
          <a:stretch>
            <a:fillRect/>
          </a:stretch>
        </p:blipFill>
        <p:spPr bwMode="auto">
          <a:xfrm>
            <a:off x="431800" y="1628775"/>
            <a:ext cx="958851" cy="719138"/>
          </a:xfrm>
          <a:prstGeom prst="rect">
            <a:avLst/>
          </a:prstGeom>
          <a:noFill/>
        </p:spPr>
      </p:pic>
      <p:pic>
        <p:nvPicPr>
          <p:cNvPr id="2088" name="Picture 40" descr="j2lb"/>
          <p:cNvPicPr>
            <a:picLocks noChangeAspect="1" noChangeArrowheads="1" noCrop="1"/>
          </p:cNvPicPr>
          <p:nvPr/>
        </p:nvPicPr>
        <p:blipFill>
          <a:blip r:embed="rId29" cstate="print"/>
          <a:srcRect/>
          <a:stretch>
            <a:fillRect/>
          </a:stretch>
        </p:blipFill>
        <p:spPr bwMode="auto">
          <a:xfrm>
            <a:off x="431800" y="4941888"/>
            <a:ext cx="778933" cy="647700"/>
          </a:xfrm>
          <a:prstGeom prst="rect">
            <a:avLst/>
          </a:prstGeom>
          <a:noFill/>
        </p:spPr>
      </p:pic>
      <p:pic>
        <p:nvPicPr>
          <p:cNvPr id="2089" name="Picture 41" descr="k9ih"/>
          <p:cNvPicPr>
            <a:picLocks noChangeAspect="1" noChangeArrowheads="1" noCrop="1"/>
          </p:cNvPicPr>
          <p:nvPr/>
        </p:nvPicPr>
        <p:blipFill>
          <a:blip r:embed="rId30" cstate="print"/>
          <a:srcRect/>
          <a:stretch>
            <a:fillRect/>
          </a:stretch>
        </p:blipFill>
        <p:spPr bwMode="auto">
          <a:xfrm>
            <a:off x="8669868" y="3284538"/>
            <a:ext cx="903817" cy="720725"/>
          </a:xfrm>
          <a:prstGeom prst="rect">
            <a:avLst/>
          </a:prstGeom>
          <a:noFill/>
        </p:spPr>
      </p:pic>
      <p:pic>
        <p:nvPicPr>
          <p:cNvPr id="2090" name="Picture 42" descr="l4xx"/>
          <p:cNvPicPr>
            <a:picLocks noChangeAspect="1" noChangeArrowheads="1" noCrop="1"/>
          </p:cNvPicPr>
          <p:nvPr/>
        </p:nvPicPr>
        <p:blipFill>
          <a:blip r:embed="rId31" cstate="print"/>
          <a:srcRect/>
          <a:stretch>
            <a:fillRect/>
          </a:stretch>
        </p:blipFill>
        <p:spPr bwMode="auto">
          <a:xfrm>
            <a:off x="6872817" y="188913"/>
            <a:ext cx="1075267" cy="1008062"/>
          </a:xfrm>
          <a:prstGeom prst="rect">
            <a:avLst/>
          </a:prstGeom>
          <a:noFill/>
        </p:spPr>
      </p:pic>
      <p:pic>
        <p:nvPicPr>
          <p:cNvPr id="2091" name="Picture 43" descr="m1wt"/>
          <p:cNvPicPr>
            <a:picLocks noChangeAspect="1" noChangeArrowheads="1" noCrop="1"/>
          </p:cNvPicPr>
          <p:nvPr/>
        </p:nvPicPr>
        <p:blipFill>
          <a:blip r:embed="rId32" cstate="print"/>
          <a:srcRect/>
          <a:stretch>
            <a:fillRect/>
          </a:stretch>
        </p:blipFill>
        <p:spPr bwMode="auto">
          <a:xfrm>
            <a:off x="4751917" y="5949951"/>
            <a:ext cx="685800" cy="466725"/>
          </a:xfrm>
          <a:prstGeom prst="rect">
            <a:avLst/>
          </a:prstGeom>
          <a:noFill/>
        </p:spPr>
      </p:pic>
      <p:pic>
        <p:nvPicPr>
          <p:cNvPr id="2092" name="Picture 44" descr="o6sf"/>
          <p:cNvPicPr>
            <a:picLocks noChangeAspect="1" noChangeArrowheads="1" noCrop="1"/>
          </p:cNvPicPr>
          <p:nvPr/>
        </p:nvPicPr>
        <p:blipFill>
          <a:blip r:embed="rId33" cstate="print"/>
          <a:srcRect/>
          <a:stretch>
            <a:fillRect/>
          </a:stretch>
        </p:blipFill>
        <p:spPr bwMode="auto">
          <a:xfrm>
            <a:off x="11089217" y="4652964"/>
            <a:ext cx="762000" cy="428625"/>
          </a:xfrm>
          <a:prstGeom prst="rect">
            <a:avLst/>
          </a:prstGeom>
          <a:noFill/>
        </p:spPr>
      </p:pic>
      <p:pic>
        <p:nvPicPr>
          <p:cNvPr id="2094" name="Picture 46" descr="s9uw"/>
          <p:cNvPicPr>
            <a:picLocks noChangeAspect="1" noChangeArrowheads="1" noCrop="1"/>
          </p:cNvPicPr>
          <p:nvPr/>
        </p:nvPicPr>
        <p:blipFill>
          <a:blip r:embed="rId34" cstate="print"/>
          <a:srcRect/>
          <a:stretch>
            <a:fillRect/>
          </a:stretch>
        </p:blipFill>
        <p:spPr bwMode="auto">
          <a:xfrm>
            <a:off x="8976784" y="1636714"/>
            <a:ext cx="1056216" cy="746125"/>
          </a:xfrm>
          <a:prstGeom prst="rect">
            <a:avLst/>
          </a:prstGeom>
          <a:noFill/>
        </p:spPr>
      </p:pic>
      <p:pic>
        <p:nvPicPr>
          <p:cNvPr id="2095" name="Picture 47" descr="t0xt"/>
          <p:cNvPicPr>
            <a:picLocks noChangeAspect="1" noChangeArrowheads="1" noCrop="1"/>
          </p:cNvPicPr>
          <p:nvPr/>
        </p:nvPicPr>
        <p:blipFill>
          <a:blip r:embed="rId35" cstate="print"/>
          <a:srcRect/>
          <a:stretch>
            <a:fillRect/>
          </a:stretch>
        </p:blipFill>
        <p:spPr bwMode="auto">
          <a:xfrm>
            <a:off x="6096000" y="1341439"/>
            <a:ext cx="916517" cy="701675"/>
          </a:xfrm>
          <a:prstGeom prst="rect">
            <a:avLst/>
          </a:prstGeom>
          <a:noFill/>
        </p:spPr>
      </p:pic>
      <p:pic>
        <p:nvPicPr>
          <p:cNvPr id="2096" name="Picture 48" descr="v3yx"/>
          <p:cNvPicPr>
            <a:picLocks noChangeAspect="1" noChangeArrowheads="1" noCrop="1"/>
          </p:cNvPicPr>
          <p:nvPr/>
        </p:nvPicPr>
        <p:blipFill>
          <a:blip r:embed="rId36" cstate="print"/>
          <a:srcRect/>
          <a:stretch>
            <a:fillRect/>
          </a:stretch>
        </p:blipFill>
        <p:spPr bwMode="auto">
          <a:xfrm>
            <a:off x="8113184" y="1773238"/>
            <a:ext cx="711200" cy="495300"/>
          </a:xfrm>
          <a:prstGeom prst="rect">
            <a:avLst/>
          </a:prstGeom>
          <a:noFill/>
        </p:spPr>
      </p:pic>
      <p:pic>
        <p:nvPicPr>
          <p:cNvPr id="2097" name="Picture 49" descr="u5jn"/>
          <p:cNvPicPr>
            <a:picLocks noChangeAspect="1" noChangeArrowheads="1" noCrop="1"/>
          </p:cNvPicPr>
          <p:nvPr/>
        </p:nvPicPr>
        <p:blipFill>
          <a:blip r:embed="rId37" cstate="print"/>
          <a:srcRect/>
          <a:stretch>
            <a:fillRect/>
          </a:stretch>
        </p:blipFill>
        <p:spPr bwMode="auto">
          <a:xfrm>
            <a:off x="3312585" y="4437063"/>
            <a:ext cx="673100" cy="457200"/>
          </a:xfrm>
          <a:prstGeom prst="rect">
            <a:avLst/>
          </a:prstGeom>
          <a:noFill/>
        </p:spPr>
      </p:pic>
      <p:pic>
        <p:nvPicPr>
          <p:cNvPr id="2098" name="Picture 50" descr="y3zx"/>
          <p:cNvPicPr>
            <a:picLocks noChangeAspect="1" noChangeArrowheads="1" noCrop="1"/>
          </p:cNvPicPr>
          <p:nvPr/>
        </p:nvPicPr>
        <p:blipFill>
          <a:blip r:embed="rId38" cstate="print"/>
          <a:srcRect/>
          <a:stretch>
            <a:fillRect/>
          </a:stretch>
        </p:blipFill>
        <p:spPr bwMode="auto">
          <a:xfrm>
            <a:off x="9169400" y="260350"/>
            <a:ext cx="584200" cy="438150"/>
          </a:xfrm>
          <a:prstGeom prst="rect">
            <a:avLst/>
          </a:prstGeom>
          <a:noFill/>
        </p:spPr>
      </p:pic>
      <p:pic>
        <p:nvPicPr>
          <p:cNvPr id="2099" name="Picture 51" descr="z6dg"/>
          <p:cNvPicPr>
            <a:picLocks noChangeAspect="1" noChangeArrowheads="1" noCrop="1"/>
          </p:cNvPicPr>
          <p:nvPr/>
        </p:nvPicPr>
        <p:blipFill>
          <a:blip r:embed="rId39" cstate="print"/>
          <a:srcRect/>
          <a:stretch>
            <a:fillRect/>
          </a:stretch>
        </p:blipFill>
        <p:spPr bwMode="auto">
          <a:xfrm>
            <a:off x="7632700" y="3573464"/>
            <a:ext cx="736600" cy="466725"/>
          </a:xfrm>
          <a:prstGeom prst="rect">
            <a:avLst/>
          </a:prstGeom>
          <a:noFill/>
        </p:spPr>
      </p:pic>
      <p:pic>
        <p:nvPicPr>
          <p:cNvPr id="2087" name="Picture 39" descr="3058mo"/>
          <p:cNvPicPr>
            <a:picLocks noChangeAspect="1" noChangeArrowheads="1" noCrop="1"/>
          </p:cNvPicPr>
          <p:nvPr/>
        </p:nvPicPr>
        <p:blipFill>
          <a:blip r:embed="rId40" cstate="print"/>
          <a:srcRect/>
          <a:stretch>
            <a:fillRect/>
          </a:stretch>
        </p:blipFill>
        <p:spPr bwMode="auto">
          <a:xfrm>
            <a:off x="6383867" y="3644900"/>
            <a:ext cx="863600" cy="647700"/>
          </a:xfrm>
          <a:prstGeom prst="rect">
            <a:avLst/>
          </a:prstGeom>
          <a:noFill/>
        </p:spPr>
      </p:pic>
      <p:pic>
        <p:nvPicPr>
          <p:cNvPr id="2101" name="Picture 53" descr="a6kx"/>
          <p:cNvPicPr>
            <a:picLocks noChangeAspect="1" noChangeArrowheads="1" noCrop="1"/>
          </p:cNvPicPr>
          <p:nvPr/>
        </p:nvPicPr>
        <p:blipFill>
          <a:blip r:embed="rId41" cstate="print"/>
          <a:srcRect/>
          <a:stretch>
            <a:fillRect/>
          </a:stretch>
        </p:blipFill>
        <p:spPr bwMode="auto">
          <a:xfrm>
            <a:off x="3600451" y="620714"/>
            <a:ext cx="2495549" cy="1762125"/>
          </a:xfrm>
          <a:prstGeom prst="rect">
            <a:avLst/>
          </a:prstGeom>
          <a:noFill/>
        </p:spPr>
      </p:pic>
      <p:pic>
        <p:nvPicPr>
          <p:cNvPr id="2103" name="Picture 55" descr="h2rj"/>
          <p:cNvPicPr>
            <a:picLocks noChangeAspect="1" noChangeArrowheads="1" noCrop="1"/>
          </p:cNvPicPr>
          <p:nvPr/>
        </p:nvPicPr>
        <p:blipFill>
          <a:blip r:embed="rId42" cstate="print"/>
          <a:srcRect/>
          <a:stretch>
            <a:fillRect/>
          </a:stretch>
        </p:blipFill>
        <p:spPr bwMode="auto">
          <a:xfrm>
            <a:off x="1295401" y="4581525"/>
            <a:ext cx="2120900" cy="1600200"/>
          </a:xfrm>
          <a:prstGeom prst="rect">
            <a:avLst/>
          </a:prstGeom>
          <a:noFill/>
        </p:spPr>
      </p:pic>
      <p:pic>
        <p:nvPicPr>
          <p:cNvPr id="2105" name="Picture 57" descr="n5cb"/>
          <p:cNvPicPr>
            <a:picLocks noChangeAspect="1" noChangeArrowheads="1" noCrop="1"/>
          </p:cNvPicPr>
          <p:nvPr/>
        </p:nvPicPr>
        <p:blipFill>
          <a:blip r:embed="rId43" cstate="print"/>
          <a:srcRect/>
          <a:stretch>
            <a:fillRect/>
          </a:stretch>
        </p:blipFill>
        <p:spPr bwMode="auto">
          <a:xfrm>
            <a:off x="9457267" y="2852738"/>
            <a:ext cx="2324100" cy="1619250"/>
          </a:xfrm>
          <a:prstGeom prst="rect">
            <a:avLst/>
          </a:prstGeom>
          <a:noFill/>
        </p:spPr>
      </p:pic>
      <p:pic>
        <p:nvPicPr>
          <p:cNvPr id="2107" name="Picture 59" descr="g5lk">
            <a:hlinkClick r:id="rId44"/>
          </p:cNvPr>
          <p:cNvPicPr>
            <a:picLocks noChangeAspect="1" noChangeArrowheads="1" noCrop="1"/>
          </p:cNvPicPr>
          <p:nvPr/>
        </p:nvPicPr>
        <p:blipFill>
          <a:blip r:embed="rId45" cstate="print"/>
          <a:srcRect/>
          <a:stretch>
            <a:fillRect/>
          </a:stretch>
        </p:blipFill>
        <p:spPr bwMode="auto">
          <a:xfrm>
            <a:off x="7247467" y="5013325"/>
            <a:ext cx="2044700" cy="1695450"/>
          </a:xfrm>
          <a:prstGeom prst="rect">
            <a:avLst/>
          </a:prstGeom>
          <a:noFill/>
        </p:spPr>
      </p:pic>
      <p:pic>
        <p:nvPicPr>
          <p:cNvPr id="2109" name="Picture 61" descr="j8ub">
            <a:hlinkClick r:id="rId44"/>
          </p:cNvPr>
          <p:cNvPicPr>
            <a:picLocks noChangeAspect="1" noChangeArrowheads="1" noCrop="1"/>
          </p:cNvPicPr>
          <p:nvPr/>
        </p:nvPicPr>
        <p:blipFill>
          <a:blip r:embed="rId46" cstate="print"/>
          <a:srcRect/>
          <a:stretch>
            <a:fillRect/>
          </a:stretch>
        </p:blipFill>
        <p:spPr bwMode="auto">
          <a:xfrm>
            <a:off x="10128251" y="260350"/>
            <a:ext cx="1676400" cy="1695450"/>
          </a:xfrm>
          <a:prstGeom prst="rect">
            <a:avLst/>
          </a:prstGeom>
          <a:noFill/>
        </p:spPr>
      </p:pic>
      <p:pic>
        <p:nvPicPr>
          <p:cNvPr id="2111" name="Picture 63" descr="p4cb">
            <a:hlinkClick r:id="rId44"/>
          </p:cNvPr>
          <p:cNvPicPr>
            <a:picLocks noChangeAspect="1" noChangeArrowheads="1" noCrop="1"/>
          </p:cNvPicPr>
          <p:nvPr/>
        </p:nvPicPr>
        <p:blipFill>
          <a:blip r:embed="rId47" cstate="print"/>
          <a:srcRect/>
          <a:stretch>
            <a:fillRect/>
          </a:stretch>
        </p:blipFill>
        <p:spPr bwMode="auto">
          <a:xfrm>
            <a:off x="1583267" y="2924175"/>
            <a:ext cx="1739900" cy="1695450"/>
          </a:xfrm>
          <a:prstGeom prst="rect">
            <a:avLst/>
          </a:prstGeom>
          <a:noFill/>
        </p:spPr>
      </p:pic>
      <p:pic>
        <p:nvPicPr>
          <p:cNvPr id="2113" name="Picture 65" descr="v4hs">
            <a:hlinkClick r:id="rId48"/>
          </p:cNvPr>
          <p:cNvPicPr>
            <a:picLocks noChangeAspect="1" noChangeArrowheads="1" noCrop="1"/>
          </p:cNvPicPr>
          <p:nvPr/>
        </p:nvPicPr>
        <p:blipFill>
          <a:blip r:embed="rId49" cstate="print"/>
          <a:srcRect/>
          <a:stretch>
            <a:fillRect/>
          </a:stretch>
        </p:blipFill>
        <p:spPr bwMode="auto">
          <a:xfrm>
            <a:off x="912284" y="260350"/>
            <a:ext cx="1854200" cy="1695450"/>
          </a:xfrm>
          <a:prstGeom prst="rect">
            <a:avLst/>
          </a:prstGeom>
          <a:noFill/>
        </p:spPr>
      </p:pic>
      <p:sp>
        <p:nvSpPr>
          <p:cNvPr id="49" name="WordArt 14"/>
          <p:cNvSpPr>
            <a:spLocks noChangeArrowheads="1" noChangeShapeType="1" noTextEdit="1"/>
          </p:cNvSpPr>
          <p:nvPr/>
        </p:nvSpPr>
        <p:spPr bwMode="auto">
          <a:xfrm>
            <a:off x="4000486" y="2143116"/>
            <a:ext cx="4191029" cy="719140"/>
          </a:xfrm>
          <a:prstGeom prst="rect">
            <a:avLst/>
          </a:prstGeom>
        </p:spPr>
        <p:txBody>
          <a:bodyPr wrap="none" fromWordArt="1">
            <a:prstTxWarp prst="textPlain">
              <a:avLst>
                <a:gd name="adj" fmla="val 50000"/>
              </a:avLst>
            </a:prstTxWarp>
          </a:bodyPr>
          <a:lstStyle/>
          <a:p>
            <a:pPr algn="ctr"/>
            <a:r>
              <a:rPr lang="tr-TR" sz="3600" kern="10" dirty="0">
                <a:ln w="12700">
                  <a:solidFill>
                    <a:srgbClr val="FF0000"/>
                  </a:solidFill>
                  <a:round/>
                  <a:headEnd/>
                  <a:tailEnd/>
                </a:ln>
                <a:solidFill>
                  <a:srgbClr val="FFC000"/>
                </a:solidFill>
                <a:effectLst>
                  <a:outerShdw dist="35921" dir="2700000" sy="50000" kx="2115830" algn="bl" rotWithShape="0">
                    <a:srgbClr val="C0C0C0">
                      <a:alpha val="79999"/>
                    </a:srgbClr>
                  </a:outerShdw>
                </a:effectLst>
                <a:latin typeface="Arial Black"/>
              </a:rPr>
              <a:t>Tuncay YILDIRICI</a:t>
            </a:r>
          </a:p>
        </p:txBody>
      </p:sp>
      <p:pic>
        <p:nvPicPr>
          <p:cNvPr id="50" name="Picture 53" descr="a6kx"/>
          <p:cNvPicPr>
            <a:picLocks noChangeAspect="1" noChangeArrowheads="1" noCrop="1"/>
          </p:cNvPicPr>
          <p:nvPr/>
        </p:nvPicPr>
        <p:blipFill>
          <a:blip r:embed="rId41" cstate="print"/>
          <a:srcRect/>
          <a:stretch>
            <a:fillRect/>
          </a:stretch>
        </p:blipFill>
        <p:spPr bwMode="auto">
          <a:xfrm>
            <a:off x="3714734" y="500043"/>
            <a:ext cx="2495549" cy="1762125"/>
          </a:xfrm>
          <a:prstGeom prst="rect">
            <a:avLst/>
          </a:prstGeom>
          <a:noFill/>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886227" y="504135"/>
            <a:ext cx="9921320" cy="2073811"/>
          </a:xfrm>
          <a:prstGeom prst="rect">
            <a:avLst/>
          </a:prstGeom>
          <a:noFill/>
          <a:ln w="9525">
            <a:noFill/>
            <a:miter lim="800000"/>
            <a:headEnd/>
            <a:tailEnd/>
          </a:ln>
          <a:effectLst/>
        </p:spPr>
      </p:pic>
      <p:pic>
        <p:nvPicPr>
          <p:cNvPr id="5" name="Picture 12" descr="http://www.resimhayattir.com/data/media/137/avatar-1442.jpg"/>
          <p:cNvPicPr>
            <a:picLocks noChangeAspect="1" noChangeArrowheads="1" noCrop="1"/>
          </p:cNvPicPr>
          <p:nvPr/>
        </p:nvPicPr>
        <p:blipFill>
          <a:blip r:embed="rId3"/>
          <a:srcRect/>
          <a:stretch>
            <a:fillRect/>
          </a:stretch>
        </p:blipFill>
        <p:spPr bwMode="auto">
          <a:xfrm>
            <a:off x="794710" y="3472765"/>
            <a:ext cx="1905000" cy="2314575"/>
          </a:xfrm>
          <a:prstGeom prst="rect">
            <a:avLst/>
          </a:prstGeom>
          <a:noFill/>
        </p:spPr>
      </p:pic>
      <p:pic>
        <p:nvPicPr>
          <p:cNvPr id="1030" name="Picture 6" descr="http://www.tekirdagtso.org.tr/tekirdag/images/galeri/Nisan/23Nisan1.gif"/>
          <p:cNvPicPr>
            <a:picLocks noChangeAspect="1" noChangeArrowheads="1" noCrop="1"/>
          </p:cNvPicPr>
          <p:nvPr/>
        </p:nvPicPr>
        <p:blipFill>
          <a:blip r:embed="rId4"/>
          <a:srcRect/>
          <a:stretch>
            <a:fillRect/>
          </a:stretch>
        </p:blipFill>
        <p:spPr bwMode="auto">
          <a:xfrm>
            <a:off x="4694524" y="2765234"/>
            <a:ext cx="6289293" cy="3711766"/>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502129" y="672890"/>
            <a:ext cx="11120666" cy="1750821"/>
          </a:xfrm>
          <a:prstGeom prst="rect">
            <a:avLst/>
          </a:prstGeom>
          <a:noFill/>
          <a:ln w="9525">
            <a:noFill/>
            <a:miter lim="800000"/>
            <a:headEnd/>
            <a:tailEnd/>
          </a:ln>
          <a:effectLst/>
        </p:spPr>
      </p:pic>
      <p:pic>
        <p:nvPicPr>
          <p:cNvPr id="3" name="Picture 12" descr="http://www.resimhayattir.com/data/media/137/avatar-1442.jpg"/>
          <p:cNvPicPr>
            <a:picLocks noChangeAspect="1" noChangeArrowheads="1" noCrop="1"/>
          </p:cNvPicPr>
          <p:nvPr/>
        </p:nvPicPr>
        <p:blipFill>
          <a:blip r:embed="rId3"/>
          <a:srcRect/>
          <a:stretch>
            <a:fillRect/>
          </a:stretch>
        </p:blipFill>
        <p:spPr bwMode="auto">
          <a:xfrm>
            <a:off x="585389" y="3505816"/>
            <a:ext cx="1905000" cy="2314575"/>
          </a:xfrm>
          <a:prstGeom prst="rect">
            <a:avLst/>
          </a:prstGeom>
          <a:noFill/>
        </p:spPr>
      </p:pic>
      <p:pic>
        <p:nvPicPr>
          <p:cNvPr id="2051" name="Picture 3"/>
          <p:cNvPicPr>
            <a:picLocks noChangeAspect="1" noChangeArrowheads="1"/>
          </p:cNvPicPr>
          <p:nvPr/>
        </p:nvPicPr>
        <p:blipFill>
          <a:blip r:embed="rId4"/>
          <a:srcRect/>
          <a:stretch>
            <a:fillRect/>
          </a:stretch>
        </p:blipFill>
        <p:spPr bwMode="auto">
          <a:xfrm>
            <a:off x="3213481" y="2480128"/>
            <a:ext cx="5858909" cy="3737128"/>
          </a:xfrm>
          <a:prstGeom prst="rect">
            <a:avLst/>
          </a:prstGeom>
          <a:noFill/>
          <a:ln w="9525">
            <a:noFill/>
            <a:miter lim="800000"/>
            <a:headEnd/>
            <a:tailEnd/>
          </a:ln>
          <a:effectLst/>
        </p:spPr>
      </p:pic>
      <p:pic>
        <p:nvPicPr>
          <p:cNvPr id="5" name="Picture 6" descr="Dünya Çocuklarına Ne Söylemek İsterdiniz?"/>
          <p:cNvPicPr>
            <a:picLocks noChangeAspect="1" noChangeArrowheads="1"/>
          </p:cNvPicPr>
          <p:nvPr/>
        </p:nvPicPr>
        <p:blipFill>
          <a:blip r:embed="rId5"/>
          <a:srcRect/>
          <a:stretch>
            <a:fillRect/>
          </a:stretch>
        </p:blipFill>
        <p:spPr bwMode="auto">
          <a:xfrm>
            <a:off x="8842375" y="3094891"/>
            <a:ext cx="3130062" cy="3130062"/>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1487277" y="440674"/>
            <a:ext cx="8692308" cy="2027105"/>
          </a:xfrm>
          <a:prstGeom prst="rect">
            <a:avLst/>
          </a:prstGeom>
          <a:noFill/>
          <a:ln w="9525">
            <a:noFill/>
            <a:miter lim="800000"/>
            <a:headEnd/>
            <a:tailEnd/>
          </a:ln>
          <a:effectLst/>
        </p:spPr>
      </p:pic>
      <p:pic>
        <p:nvPicPr>
          <p:cNvPr id="3" name="Picture 12" descr="http://www.resimhayattir.com/data/media/137/avatar-1442.jpg"/>
          <p:cNvPicPr>
            <a:picLocks noChangeAspect="1" noChangeArrowheads="1" noCrop="1"/>
          </p:cNvPicPr>
          <p:nvPr/>
        </p:nvPicPr>
        <p:blipFill>
          <a:blip r:embed="rId3"/>
          <a:srcRect/>
          <a:stretch>
            <a:fillRect/>
          </a:stretch>
        </p:blipFill>
        <p:spPr bwMode="auto">
          <a:xfrm>
            <a:off x="827760" y="3759204"/>
            <a:ext cx="1905000" cy="2314575"/>
          </a:xfrm>
          <a:prstGeom prst="rect">
            <a:avLst/>
          </a:prstGeom>
          <a:noFill/>
        </p:spPr>
      </p:pic>
      <p:pic>
        <p:nvPicPr>
          <p:cNvPr id="4" name="Picture 3"/>
          <p:cNvPicPr>
            <a:picLocks noChangeAspect="1" noChangeArrowheads="1"/>
          </p:cNvPicPr>
          <p:nvPr/>
        </p:nvPicPr>
        <p:blipFill>
          <a:blip r:embed="rId4"/>
          <a:srcRect/>
          <a:stretch>
            <a:fillRect/>
          </a:stretch>
        </p:blipFill>
        <p:spPr bwMode="auto">
          <a:xfrm>
            <a:off x="2968427" y="2628290"/>
            <a:ext cx="5858909" cy="3737128"/>
          </a:xfrm>
          <a:prstGeom prst="rect">
            <a:avLst/>
          </a:prstGeom>
          <a:noFill/>
          <a:ln w="9525">
            <a:noFill/>
            <a:miter lim="800000"/>
            <a:headEnd/>
            <a:tailEnd/>
          </a:ln>
          <a:effectLst/>
        </p:spPr>
      </p:pic>
      <p:pic>
        <p:nvPicPr>
          <p:cNvPr id="5" name="Picture 6" descr="Dünya Çocuklarına Ne Söylemek İsterdiniz?"/>
          <p:cNvPicPr>
            <a:picLocks noChangeAspect="1" noChangeArrowheads="1"/>
          </p:cNvPicPr>
          <p:nvPr/>
        </p:nvPicPr>
        <p:blipFill>
          <a:blip r:embed="rId5"/>
          <a:srcRect/>
          <a:stretch>
            <a:fillRect/>
          </a:stretch>
        </p:blipFill>
        <p:spPr bwMode="auto">
          <a:xfrm>
            <a:off x="8619636" y="3176953"/>
            <a:ext cx="3130062" cy="3130062"/>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763263" y="710128"/>
            <a:ext cx="10044284" cy="1724599"/>
          </a:xfrm>
          <a:prstGeom prst="rect">
            <a:avLst/>
          </a:prstGeom>
          <a:noFill/>
          <a:ln w="9525">
            <a:noFill/>
            <a:miter lim="800000"/>
            <a:headEnd/>
            <a:tailEnd/>
          </a:ln>
          <a:effectLst/>
        </p:spPr>
      </p:pic>
      <p:pic>
        <p:nvPicPr>
          <p:cNvPr id="3" name="Picture 12" descr="http://www.resimhayattir.com/data/media/137/avatar-1442.jpg"/>
          <p:cNvPicPr>
            <a:picLocks noChangeAspect="1" noChangeArrowheads="1" noCrop="1"/>
          </p:cNvPicPr>
          <p:nvPr/>
        </p:nvPicPr>
        <p:blipFill>
          <a:blip r:embed="rId3"/>
          <a:srcRect/>
          <a:stretch>
            <a:fillRect/>
          </a:stretch>
        </p:blipFill>
        <p:spPr bwMode="auto">
          <a:xfrm>
            <a:off x="574372" y="3516833"/>
            <a:ext cx="1905000" cy="2314575"/>
          </a:xfrm>
          <a:prstGeom prst="rect">
            <a:avLst/>
          </a:prstGeom>
          <a:noFill/>
        </p:spPr>
      </p:pic>
      <p:pic>
        <p:nvPicPr>
          <p:cNvPr id="4099" name="Picture 3"/>
          <p:cNvPicPr>
            <a:picLocks noChangeAspect="1" noChangeArrowheads="1"/>
          </p:cNvPicPr>
          <p:nvPr/>
        </p:nvPicPr>
        <p:blipFill>
          <a:blip r:embed="rId4"/>
          <a:srcRect/>
          <a:stretch>
            <a:fillRect/>
          </a:stretch>
        </p:blipFill>
        <p:spPr bwMode="auto">
          <a:xfrm>
            <a:off x="2496870" y="2743411"/>
            <a:ext cx="6063236" cy="3352800"/>
          </a:xfrm>
          <a:prstGeom prst="rect">
            <a:avLst/>
          </a:prstGeom>
          <a:noFill/>
          <a:ln w="9525">
            <a:noFill/>
            <a:miter lim="800000"/>
            <a:headEnd/>
            <a:tailEnd/>
          </a:ln>
          <a:effectLst/>
        </p:spPr>
      </p:pic>
      <p:pic>
        <p:nvPicPr>
          <p:cNvPr id="5" name="Picture 6" descr="Dünya Çocuklarına Ne Söylemek İsterdiniz?"/>
          <p:cNvPicPr>
            <a:picLocks noChangeAspect="1" noChangeArrowheads="1"/>
          </p:cNvPicPr>
          <p:nvPr/>
        </p:nvPicPr>
        <p:blipFill>
          <a:blip r:embed="rId5"/>
          <a:srcRect/>
          <a:stretch>
            <a:fillRect/>
          </a:stretch>
        </p:blipFill>
        <p:spPr bwMode="auto">
          <a:xfrm>
            <a:off x="8760313" y="2965938"/>
            <a:ext cx="3130062" cy="3130062"/>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502128" y="608969"/>
            <a:ext cx="5591175" cy="4833364"/>
          </a:xfrm>
          <a:prstGeom prst="rect">
            <a:avLst/>
          </a:prstGeom>
          <a:noFill/>
          <a:ln w="9525">
            <a:noFill/>
            <a:miter lim="800000"/>
            <a:headEnd/>
            <a:tailEnd/>
          </a:ln>
          <a:effectLst/>
        </p:spPr>
      </p:pic>
      <p:pic>
        <p:nvPicPr>
          <p:cNvPr id="4" name="Picture 12" descr="http://www.resimhayattir.com/data/media/137/avatar-1442.jpg"/>
          <p:cNvPicPr>
            <a:picLocks noChangeAspect="1" noChangeArrowheads="1" noCrop="1"/>
          </p:cNvPicPr>
          <p:nvPr/>
        </p:nvPicPr>
        <p:blipFill>
          <a:blip r:embed="rId3"/>
          <a:srcRect/>
          <a:stretch>
            <a:fillRect/>
          </a:stretch>
        </p:blipFill>
        <p:spPr bwMode="auto">
          <a:xfrm>
            <a:off x="8756657" y="570385"/>
            <a:ext cx="1905000" cy="2314575"/>
          </a:xfrm>
          <a:prstGeom prst="rect">
            <a:avLst/>
          </a:prstGeom>
          <a:noFill/>
        </p:spPr>
      </p:pic>
      <p:pic>
        <p:nvPicPr>
          <p:cNvPr id="5123" name="Picture 3"/>
          <p:cNvPicPr>
            <a:picLocks noChangeAspect="1" noChangeArrowheads="1"/>
          </p:cNvPicPr>
          <p:nvPr/>
        </p:nvPicPr>
        <p:blipFill>
          <a:blip r:embed="rId4"/>
          <a:srcRect/>
          <a:stretch>
            <a:fillRect/>
          </a:stretch>
        </p:blipFill>
        <p:spPr bwMode="auto">
          <a:xfrm>
            <a:off x="6826641" y="3505200"/>
            <a:ext cx="4333875" cy="3352800"/>
          </a:xfrm>
          <a:prstGeom prst="rect">
            <a:avLst/>
          </a:prstGeom>
          <a:noFill/>
          <a:ln w="9525">
            <a:noFill/>
            <a:miter lim="800000"/>
            <a:headEnd/>
            <a:tailEnd/>
          </a:ln>
          <a:effectLst/>
        </p:spPr>
      </p:pic>
      <p:pic>
        <p:nvPicPr>
          <p:cNvPr id="6" name="Picture 6" descr="Dünya Çocuklarına Ne Söylemek İsterdiniz?"/>
          <p:cNvPicPr>
            <a:picLocks noChangeAspect="1" noChangeArrowheads="1"/>
          </p:cNvPicPr>
          <p:nvPr/>
        </p:nvPicPr>
        <p:blipFill>
          <a:blip r:embed="rId5"/>
          <a:srcRect/>
          <a:stretch>
            <a:fillRect/>
          </a:stretch>
        </p:blipFill>
        <p:spPr bwMode="auto">
          <a:xfrm>
            <a:off x="6049106" y="328246"/>
            <a:ext cx="2555631" cy="3130062"/>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07" name="AutoShape 15"/>
          <p:cNvSpPr>
            <a:spLocks noChangeArrowheads="1"/>
          </p:cNvSpPr>
          <p:nvPr/>
        </p:nvSpPr>
        <p:spPr bwMode="auto">
          <a:xfrm>
            <a:off x="558317" y="570964"/>
            <a:ext cx="11233149" cy="1301903"/>
          </a:xfrm>
          <a:prstGeom prst="wedgeRoundRectCallout">
            <a:avLst>
              <a:gd name="adj1" fmla="val -36111"/>
              <a:gd name="adj2" fmla="val 228335"/>
              <a:gd name="adj3" fmla="val 16667"/>
            </a:avLst>
          </a:prstGeom>
          <a:gradFill>
            <a:gsLst>
              <a:gs pos="0">
                <a:srgbClr val="000082"/>
              </a:gs>
              <a:gs pos="30000">
                <a:srgbClr val="66008F"/>
              </a:gs>
              <a:gs pos="64999">
                <a:srgbClr val="BA0066"/>
              </a:gs>
              <a:gs pos="89999">
                <a:srgbClr val="FF0000"/>
              </a:gs>
              <a:gs pos="100000">
                <a:srgbClr val="FF8200"/>
              </a:gs>
            </a:gsLst>
            <a:lin ang="5400000" scaled="0"/>
          </a:gradFill>
          <a:ln w="28575">
            <a:solidFill>
              <a:schemeClr val="tx1"/>
            </a:solidFill>
            <a:miter lim="800000"/>
            <a:headEnd/>
            <a:tailEnd/>
          </a:ln>
        </p:spPr>
        <p:txBody>
          <a:bodyPr/>
          <a:lstStyle/>
          <a:p>
            <a:pPr eaLnBrk="0" hangingPunct="0">
              <a:defRPr/>
            </a:pPr>
            <a:r>
              <a:rPr lang="tr-TR" sz="3200" b="1" dirty="0" smtClean="0">
                <a:solidFill>
                  <a:schemeClr val="bg1"/>
                </a:solidFill>
              </a:rPr>
              <a:t>Dünya üzerinde farklı birçok ülke vardır. </a:t>
            </a:r>
            <a:endParaRPr lang="tr-TR" sz="4000" b="1" dirty="0">
              <a:solidFill>
                <a:schemeClr val="bg1"/>
              </a:solidFill>
              <a:effectLst>
                <a:outerShdw blurRad="38100" dist="38100" dir="2700000" algn="tl">
                  <a:srgbClr val="C0C0C0"/>
                </a:outerShdw>
              </a:effectLst>
            </a:endParaRPr>
          </a:p>
        </p:txBody>
      </p:sp>
      <p:pic>
        <p:nvPicPr>
          <p:cNvPr id="9" name="Picture 12" descr="http://www.resimhayattir.com/data/media/137/avatar-1442.jpg"/>
          <p:cNvPicPr>
            <a:picLocks noChangeAspect="1" noChangeArrowheads="1" noCrop="1"/>
          </p:cNvPicPr>
          <p:nvPr/>
        </p:nvPicPr>
        <p:blipFill>
          <a:blip r:embed="rId2"/>
          <a:srcRect/>
          <a:stretch>
            <a:fillRect/>
          </a:stretch>
        </p:blipFill>
        <p:spPr bwMode="auto">
          <a:xfrm>
            <a:off x="464203" y="3825305"/>
            <a:ext cx="1905000" cy="2314575"/>
          </a:xfrm>
          <a:prstGeom prst="rect">
            <a:avLst/>
          </a:prstGeom>
          <a:noFill/>
        </p:spPr>
      </p:pic>
      <p:pic>
        <p:nvPicPr>
          <p:cNvPr id="17410" name="Picture 2" descr="http://www.tohat.net/wp-content/uploads/2015/11/Bar%C4%B1%C5%9Fa_bir_ulusun_ve_%C3%BClkenin_ihtiyac%C4%B1_oldu%C4%9Fu_kadar_b%C3%BCt%C3%BCn_d%C3%BCnya_da_kesin_ihtiyac%C4%B1_vard%C4%B1r_.jpg"/>
          <p:cNvPicPr>
            <a:picLocks noChangeAspect="1" noChangeArrowheads="1"/>
          </p:cNvPicPr>
          <p:nvPr/>
        </p:nvPicPr>
        <p:blipFill>
          <a:blip r:embed="rId3"/>
          <a:srcRect/>
          <a:stretch>
            <a:fillRect/>
          </a:stretch>
        </p:blipFill>
        <p:spPr bwMode="auto">
          <a:xfrm>
            <a:off x="5179267" y="2438992"/>
            <a:ext cx="4790998" cy="401669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9407"/>
                                        </p:tgtEl>
                                        <p:attrNameLst>
                                          <p:attrName>style.visibility</p:attrName>
                                        </p:attrNameLst>
                                      </p:cBhvr>
                                      <p:to>
                                        <p:strVal val="visible"/>
                                      </p:to>
                                    </p:set>
                                    <p:animEffect transition="in" filter="dissolve">
                                      <p:cBhvr>
                                        <p:cTn id="7"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animBg="1" autoUpdateAnimBg="0"/>
    </p:bld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217</TotalTime>
  <Words>209</Words>
  <Application>Microsoft Office PowerPoint</Application>
  <PresentationFormat>Geniş ekran</PresentationFormat>
  <Paragraphs>25</Paragraphs>
  <Slides>20</Slides>
  <Notes>4</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20</vt:i4>
      </vt:variant>
    </vt:vector>
  </HeadingPairs>
  <TitlesOfParts>
    <vt:vector size="27" baseType="lpstr">
      <vt:lpstr>ALFABET98</vt:lpstr>
      <vt:lpstr>Arial</vt:lpstr>
      <vt:lpstr>Arial Black</vt:lpstr>
      <vt:lpstr>Calibri</vt:lpstr>
      <vt:lpstr>Calibri Light</vt:lpstr>
      <vt:lpstr>Times New Roman</vt:lpstr>
      <vt:lpstr>Office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TUNCAY</dc:creator>
  <cp:keywords>www.sorubak.com</cp:keywords>
  <cp:lastModifiedBy>doğan</cp:lastModifiedBy>
  <cp:revision>56</cp:revision>
  <dcterms:created xsi:type="dcterms:W3CDTF">2015-10-27T08:07:31Z</dcterms:created>
  <dcterms:modified xsi:type="dcterms:W3CDTF">2016-04-20T21:05:59Z</dcterms:modified>
</cp:coreProperties>
</file>