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  <p:sldId id="277" r:id="rId22"/>
    <p:sldId id="278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F97A2D-2FC1-4195-8411-0C951751F227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ACED74-E000-4A77-82F3-D5F571AC431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95911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smtClean="0">
                <a:hlinkClick r:id="rId3"/>
              </a:rPr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ACED74-E000-4A77-82F3-D5F571AC4317}" type="slidenum">
              <a:rPr lang="tr-TR" smtClean="0"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309742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98DB8-95AD-48B1-95B6-882FA42D8CBF}" type="datetimeFigureOut">
              <a:rPr lang="tr-TR" smtClean="0"/>
              <a:pPr/>
              <a:t>08.02.2016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366D2-CB5F-4CDB-B6C3-935A8874376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98DB8-95AD-48B1-95B6-882FA42D8CBF}" type="datetimeFigureOut">
              <a:rPr lang="tr-TR" smtClean="0"/>
              <a:pPr/>
              <a:t>08.02.2016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366D2-CB5F-4CDB-B6C3-935A8874376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98DB8-95AD-48B1-95B6-882FA42D8CBF}" type="datetimeFigureOut">
              <a:rPr lang="tr-TR" smtClean="0"/>
              <a:pPr/>
              <a:t>08.02.2016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366D2-CB5F-4CDB-B6C3-935A8874376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98DB8-95AD-48B1-95B6-882FA42D8CBF}" type="datetimeFigureOut">
              <a:rPr lang="tr-TR" smtClean="0"/>
              <a:pPr/>
              <a:t>08.02.2016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366D2-CB5F-4CDB-B6C3-935A8874376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98DB8-95AD-48B1-95B6-882FA42D8CBF}" type="datetimeFigureOut">
              <a:rPr lang="tr-TR" smtClean="0"/>
              <a:pPr/>
              <a:t>08.02.2016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366D2-CB5F-4CDB-B6C3-935A8874376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98DB8-95AD-48B1-95B6-882FA42D8CBF}" type="datetimeFigureOut">
              <a:rPr lang="tr-TR" smtClean="0"/>
              <a:pPr/>
              <a:t>08.02.2016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366D2-CB5F-4CDB-B6C3-935A8874376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98DB8-95AD-48B1-95B6-882FA42D8CBF}" type="datetimeFigureOut">
              <a:rPr lang="tr-TR" smtClean="0"/>
              <a:pPr/>
              <a:t>08.02.2016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366D2-CB5F-4CDB-B6C3-935A8874376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98DB8-95AD-48B1-95B6-882FA42D8CBF}" type="datetimeFigureOut">
              <a:rPr lang="tr-TR" smtClean="0"/>
              <a:pPr/>
              <a:t>08.02.2016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366D2-CB5F-4CDB-B6C3-935A8874376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98DB8-95AD-48B1-95B6-882FA42D8CBF}" type="datetimeFigureOut">
              <a:rPr lang="tr-TR" smtClean="0"/>
              <a:pPr/>
              <a:t>08.02.2016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366D2-CB5F-4CDB-B6C3-935A8874376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98DB8-95AD-48B1-95B6-882FA42D8CBF}" type="datetimeFigureOut">
              <a:rPr lang="tr-TR" smtClean="0"/>
              <a:pPr/>
              <a:t>08.02.2016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366D2-CB5F-4CDB-B6C3-935A8874376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98DB8-95AD-48B1-95B6-882FA42D8CBF}" type="datetimeFigureOut">
              <a:rPr lang="tr-TR" smtClean="0"/>
              <a:pPr/>
              <a:t>08.02.2016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366D2-CB5F-4CDB-B6C3-935A8874376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698DB8-95AD-48B1-95B6-882FA42D8CBF}" type="datetimeFigureOut">
              <a:rPr lang="tr-TR" smtClean="0"/>
              <a:pPr/>
              <a:t>08.02.2016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1366D2-CB5F-4CDB-B6C3-935A8874376B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HOŞ GELDİNİZ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BUGÜNKÜ KONUMUZ DOĞAL AFETLER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SEL</a:t>
            </a:r>
            <a:endParaRPr lang="tr-TR" dirty="0"/>
          </a:p>
        </p:txBody>
      </p:sp>
      <p:pic>
        <p:nvPicPr>
          <p:cNvPr id="4" name="3 İçerik Yer Tutucusu" descr="sel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1" y="1340768"/>
            <a:ext cx="6048672" cy="424847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SEL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latin typeface="Comic Sans MS" pitchFamily="66" charset="0"/>
              </a:rPr>
              <a:t>Can ve mal kaybına uğramamak için,sellerden korunmak için;</a:t>
            </a:r>
          </a:p>
          <a:p>
            <a:r>
              <a:rPr lang="tr-TR" dirty="0" smtClean="0">
                <a:latin typeface="Comic Sans MS" pitchFamily="66" charset="0"/>
              </a:rPr>
              <a:t>Ağaç dikmeliyiz.</a:t>
            </a:r>
          </a:p>
          <a:p>
            <a:r>
              <a:rPr lang="tr-TR" dirty="0" smtClean="0">
                <a:latin typeface="Comic Sans MS" pitchFamily="66" charset="0"/>
              </a:rPr>
              <a:t>Dere yataklarına ev yapmamalıyız.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ÇIĞ</a:t>
            </a:r>
            <a:endParaRPr lang="tr-TR" dirty="0"/>
          </a:p>
        </p:txBody>
      </p:sp>
      <p:pic>
        <p:nvPicPr>
          <p:cNvPr id="4" name="3 İçerik Yer Tutucusu" descr="çığ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1268760"/>
            <a:ext cx="6768752" cy="4392487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ÇIĞ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latin typeface="Comic Sans MS" pitchFamily="66" charset="0"/>
              </a:rPr>
              <a:t>Çığ en fazla </a:t>
            </a:r>
            <a:r>
              <a:rPr lang="tr-TR" dirty="0">
                <a:latin typeface="Comic Sans MS" pitchFamily="66" charset="0"/>
              </a:rPr>
              <a:t>T</a:t>
            </a:r>
            <a:r>
              <a:rPr lang="tr-TR" dirty="0" smtClean="0">
                <a:latin typeface="Comic Sans MS" pitchFamily="66" charset="0"/>
              </a:rPr>
              <a:t>ürkiye’ </a:t>
            </a:r>
            <a:r>
              <a:rPr lang="tr-TR" dirty="0" err="1" smtClean="0">
                <a:latin typeface="Comic Sans MS" pitchFamily="66" charset="0"/>
              </a:rPr>
              <a:t>nin</a:t>
            </a:r>
            <a:r>
              <a:rPr lang="tr-TR" dirty="0" smtClean="0">
                <a:latin typeface="Comic Sans MS" pitchFamily="66" charset="0"/>
              </a:rPr>
              <a:t> doğusunda görülür.</a:t>
            </a:r>
          </a:p>
          <a:p>
            <a:endParaRPr lang="tr-TR" dirty="0">
              <a:latin typeface="Comic Sans MS" pitchFamily="66" charset="0"/>
            </a:endParaRPr>
          </a:p>
        </p:txBody>
      </p:sp>
      <p:pic>
        <p:nvPicPr>
          <p:cNvPr id="4" name="3 Resim" descr="ÇIĞ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2672184"/>
            <a:ext cx="6984776" cy="349312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HEYELAN(TOPRAK KAYMASI)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>
                <a:latin typeface="Comic Sans MS" pitchFamily="66" charset="0"/>
              </a:rPr>
              <a:t>Y</a:t>
            </a:r>
            <a:r>
              <a:rPr lang="tr-TR" dirty="0" smtClean="0">
                <a:latin typeface="Comic Sans MS" pitchFamily="66" charset="0"/>
              </a:rPr>
              <a:t>ağmur kar sularının etkisi ile toprağın kayarak aşağıda birikmesine denir.</a:t>
            </a:r>
          </a:p>
          <a:p>
            <a:endParaRPr lang="tr-TR" dirty="0" smtClean="0">
              <a:latin typeface="Comic Sans MS" pitchFamily="66" charset="0"/>
            </a:endParaRPr>
          </a:p>
          <a:p>
            <a:endParaRPr lang="tr-TR" dirty="0">
              <a:latin typeface="Comic Sans MS" pitchFamily="66" charset="0"/>
            </a:endParaRPr>
          </a:p>
        </p:txBody>
      </p:sp>
      <p:pic>
        <p:nvPicPr>
          <p:cNvPr id="4" name="3 Resim" descr="heyelan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3688" y="2852936"/>
            <a:ext cx="6192688" cy="302433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HEYELAN(TOPRAK KAYMASI)</a:t>
            </a:r>
            <a:endParaRPr lang="tr-TR" dirty="0"/>
          </a:p>
        </p:txBody>
      </p:sp>
      <p:pic>
        <p:nvPicPr>
          <p:cNvPr id="6" name="5 İçerik Yer Tutucusu" descr="HEYELAN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124744"/>
            <a:ext cx="6912768" cy="4824536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TOPRAK KAYMASINI ÖNLEMEK İÇİN NE YAPMALIYIZ?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latin typeface="Comic Sans MS" pitchFamily="66" charset="0"/>
              </a:rPr>
              <a:t>Dik yamaçları ağaçlandıralım.</a:t>
            </a:r>
          </a:p>
          <a:p>
            <a:r>
              <a:rPr lang="tr-TR" dirty="0"/>
              <a:t>Dik yamaçların etekleri oldukça az kazılmalıdır ve </a:t>
            </a:r>
            <a:r>
              <a:rPr lang="tr-TR" b="1" dirty="0"/>
              <a:t>destek</a:t>
            </a:r>
            <a:r>
              <a:rPr lang="tr-TR" dirty="0"/>
              <a:t> olarak duvar yapılmalıdır</a:t>
            </a:r>
            <a:r>
              <a:rPr lang="tr-TR" dirty="0" smtClean="0"/>
              <a:t>.</a:t>
            </a:r>
          </a:p>
          <a:p>
            <a:endParaRPr lang="tr-TR" dirty="0">
              <a:latin typeface="Comic Sans MS" pitchFamily="66" charset="0"/>
            </a:endParaRPr>
          </a:p>
        </p:txBody>
      </p:sp>
      <p:pic>
        <p:nvPicPr>
          <p:cNvPr id="4" name="3 Resim" descr="destek duvarı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3573016"/>
            <a:ext cx="5544616" cy="223224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EROZYON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latin typeface="Comic Sans MS" pitchFamily="66" charset="0"/>
              </a:rPr>
              <a:t>Rüzgar,sel nedeniyle toprağın aşınarak sürüklenmesine erozyon denir.</a:t>
            </a:r>
          </a:p>
          <a:p>
            <a:endParaRPr lang="tr-TR" dirty="0">
              <a:latin typeface="Comic Sans MS" pitchFamily="66" charset="0"/>
            </a:endParaRPr>
          </a:p>
        </p:txBody>
      </p:sp>
      <p:pic>
        <p:nvPicPr>
          <p:cNvPr id="4" name="3 Resim" descr="erozy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2708920"/>
            <a:ext cx="5040560" cy="306625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EROZYON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latin typeface="Comic Sans MS" pitchFamily="66" charset="0"/>
              </a:rPr>
              <a:t>Erozyon ile toprak verimsizleşir.</a:t>
            </a:r>
          </a:p>
          <a:p>
            <a:r>
              <a:rPr lang="tr-TR" dirty="0" smtClean="0">
                <a:latin typeface="Comic Sans MS" pitchFamily="66" charset="0"/>
              </a:rPr>
              <a:t>Erozyonu önlemek için ağaç dikmeliyiz</a:t>
            </a:r>
            <a:r>
              <a:rPr lang="tr-TR" dirty="0" smtClean="0"/>
              <a:t>.</a:t>
            </a:r>
            <a:endParaRPr lang="tr-TR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YANGIN</a:t>
            </a:r>
            <a:endParaRPr lang="tr-TR" dirty="0"/>
          </a:p>
        </p:txBody>
      </p:sp>
      <p:pic>
        <p:nvPicPr>
          <p:cNvPr id="4" name="3 İçerik Yer Tutucusu" descr="yangın 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1628800"/>
            <a:ext cx="6192688" cy="4032448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DOĞAL AFET NEDİR?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latin typeface="Comic Sans MS" pitchFamily="66" charset="0"/>
              </a:rPr>
              <a:t>İnsanlara zarar veren can ve mal kaybına yol açan doğal olaylara denir.</a:t>
            </a:r>
          </a:p>
          <a:p>
            <a:r>
              <a:rPr lang="tr-TR" dirty="0" smtClean="0">
                <a:latin typeface="Comic Sans MS" pitchFamily="66" charset="0"/>
              </a:rPr>
              <a:t>Deprem</a:t>
            </a:r>
          </a:p>
          <a:p>
            <a:r>
              <a:rPr lang="tr-TR" dirty="0" smtClean="0">
                <a:latin typeface="Comic Sans MS" pitchFamily="66" charset="0"/>
              </a:rPr>
              <a:t>Sel</a:t>
            </a:r>
          </a:p>
          <a:p>
            <a:r>
              <a:rPr lang="tr-TR" dirty="0" smtClean="0">
                <a:latin typeface="Comic Sans MS" pitchFamily="66" charset="0"/>
              </a:rPr>
              <a:t>Çığ</a:t>
            </a:r>
          </a:p>
          <a:p>
            <a:r>
              <a:rPr lang="tr-TR" dirty="0" smtClean="0">
                <a:latin typeface="Comic Sans MS" pitchFamily="66" charset="0"/>
              </a:rPr>
              <a:t>Heyelan</a:t>
            </a:r>
          </a:p>
          <a:p>
            <a:r>
              <a:rPr lang="tr-TR" dirty="0" smtClean="0">
                <a:latin typeface="Comic Sans MS" pitchFamily="66" charset="0"/>
              </a:rPr>
              <a:t>Toprak kayması</a:t>
            </a:r>
            <a:endParaRPr lang="tr-TR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YANGIN</a:t>
            </a:r>
            <a:endParaRPr lang="tr-TR" dirty="0"/>
          </a:p>
        </p:txBody>
      </p:sp>
      <p:pic>
        <p:nvPicPr>
          <p:cNvPr id="4" name="3 İçerik Yer Tutucusu" descr="yangın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91681" y="1700808"/>
            <a:ext cx="5544616" cy="3816423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YANGIN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Yangın dikkatsizlik sonucu oluşur.</a:t>
            </a:r>
          </a:p>
          <a:p>
            <a:r>
              <a:rPr lang="tr-TR" dirty="0" smtClean="0"/>
              <a:t>Yangın gördüğümüzde itfaiyeyi aramalıyız. İtfaiyenin telefon numarası 110 dur.</a:t>
            </a:r>
          </a:p>
          <a:p>
            <a:endParaRPr lang="tr-TR" dirty="0"/>
          </a:p>
        </p:txBody>
      </p:sp>
      <p:pic>
        <p:nvPicPr>
          <p:cNvPr id="4" name="3 Resim" descr="yangın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5696" y="3789040"/>
            <a:ext cx="4896544" cy="18478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İtfaiye telefon numarası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110</a:t>
            </a:r>
          </a:p>
          <a:p>
            <a:endParaRPr lang="tr-TR" dirty="0"/>
          </a:p>
        </p:txBody>
      </p:sp>
      <p:pic>
        <p:nvPicPr>
          <p:cNvPr id="4" name="3 Resim" descr="itfaiy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35696" y="1844824"/>
            <a:ext cx="5760640" cy="388843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DEPREM</a:t>
            </a:r>
            <a:endParaRPr lang="tr-TR" dirty="0"/>
          </a:p>
        </p:txBody>
      </p:sp>
      <p:pic>
        <p:nvPicPr>
          <p:cNvPr id="4" name="3 İçerik Yer Tutucusu" descr="deprem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51720" y="1412776"/>
            <a:ext cx="5760640" cy="4176464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DEPREM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Deprem yerde meydana gelen sarsıntıya deprem denir.</a:t>
            </a:r>
          </a:p>
          <a:p>
            <a:endParaRPr lang="tr-TR" dirty="0"/>
          </a:p>
        </p:txBody>
      </p:sp>
      <p:pic>
        <p:nvPicPr>
          <p:cNvPr id="4" name="3 Resim" descr="deprem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2852936"/>
            <a:ext cx="5112567" cy="315979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DEPREM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depremlere. Bizler evlerimizi,okullarımızı,hastanelerimizi,kısaca bütün binalarımızı sağlam yapmalıyız. </a:t>
            </a:r>
          </a:p>
          <a:p>
            <a:r>
              <a:rPr lang="tr-TR" dirty="0" smtClean="0"/>
              <a:t>Deprem esnasında korkmamalıyız.</a:t>
            </a:r>
          </a:p>
          <a:p>
            <a:r>
              <a:rPr lang="tr-TR" dirty="0" smtClean="0"/>
              <a:t>Deprem olacağını hissettiğimiz zaman yatak,koltuk ,sıra,buzdolabı gibi yanına çök-kapan-tutun hareketi ile kendimizi korumalıyız.</a:t>
            </a:r>
            <a:endParaRPr lang="tr-T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ÇÖK-KAPAN-TUTUN</a:t>
            </a:r>
            <a:endParaRPr lang="tr-TR" dirty="0"/>
          </a:p>
        </p:txBody>
      </p:sp>
      <p:pic>
        <p:nvPicPr>
          <p:cNvPr id="4" name="3 İçerik Yer Tutucusu" descr="deprem sırası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63688" y="1412776"/>
            <a:ext cx="5832648" cy="4104456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ÇÖK-KAPAN-TUTUN</a:t>
            </a:r>
            <a:endParaRPr lang="tr-TR" dirty="0"/>
          </a:p>
        </p:txBody>
      </p:sp>
      <p:pic>
        <p:nvPicPr>
          <p:cNvPr id="4" name="3 İçerik Yer Tutucusu" descr="deprem sırası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1484784"/>
            <a:ext cx="6264696" cy="4248472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DEPREM SONRASI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Deprem bitince sakince, korkmadan boş bir alana çıkmalıyız. </a:t>
            </a:r>
            <a:endParaRPr lang="tr-TR" dirty="0"/>
          </a:p>
          <a:p>
            <a:r>
              <a:rPr lang="tr-TR" dirty="0" smtClean="0"/>
              <a:t>Eğer deprem esnasında okulda isek anne,babamız gelene kadar öğretmenimizin yanından ayrılmıyoruz.</a:t>
            </a:r>
            <a:endParaRPr lang="tr-T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SEL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Yağmur ve karın erimesi sonucunda oluşan büyük su kütlelerine SEL denir.</a:t>
            </a:r>
          </a:p>
          <a:p>
            <a:endParaRPr lang="tr-TR" dirty="0"/>
          </a:p>
        </p:txBody>
      </p:sp>
      <p:pic>
        <p:nvPicPr>
          <p:cNvPr id="4" name="3 Resim" descr="se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3688" y="3212976"/>
            <a:ext cx="5616624" cy="259228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218</Words>
  <Application>Microsoft Office PowerPoint</Application>
  <PresentationFormat>Ekran Gösterisi (4:3)</PresentationFormat>
  <Paragraphs>51</Paragraphs>
  <Slides>22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6" baseType="lpstr">
      <vt:lpstr>Arial</vt:lpstr>
      <vt:lpstr>Calibri</vt:lpstr>
      <vt:lpstr>Comic Sans MS</vt:lpstr>
      <vt:lpstr>Ofis Teması</vt:lpstr>
      <vt:lpstr>HOŞ GELDİNİZ</vt:lpstr>
      <vt:lpstr>DOĞAL AFET NEDİR?</vt:lpstr>
      <vt:lpstr>DEPREM</vt:lpstr>
      <vt:lpstr>DEPREM</vt:lpstr>
      <vt:lpstr>DEPREM</vt:lpstr>
      <vt:lpstr>ÇÖK-KAPAN-TUTUN</vt:lpstr>
      <vt:lpstr>ÇÖK-KAPAN-TUTUN</vt:lpstr>
      <vt:lpstr>DEPREM SONRASI</vt:lpstr>
      <vt:lpstr>SEL</vt:lpstr>
      <vt:lpstr>SEL</vt:lpstr>
      <vt:lpstr>SEL</vt:lpstr>
      <vt:lpstr>ÇIĞ</vt:lpstr>
      <vt:lpstr>ÇIĞ</vt:lpstr>
      <vt:lpstr>HEYELAN(TOPRAK KAYMASI)</vt:lpstr>
      <vt:lpstr>HEYELAN(TOPRAK KAYMASI)</vt:lpstr>
      <vt:lpstr>TOPRAK KAYMASINI ÖNLEMEK İÇİN NE YAPMALIYIZ?</vt:lpstr>
      <vt:lpstr>EROZYON</vt:lpstr>
      <vt:lpstr>EROZYON</vt:lpstr>
      <vt:lpstr>YANGIN</vt:lpstr>
      <vt:lpstr>YANGIN</vt:lpstr>
      <vt:lpstr>YANGIN</vt:lpstr>
      <vt:lpstr>İtfaiye telefon numarası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sadık</dc:creator>
  <cp:keywords>www.sorubak.com</cp:keywords>
  <dc:description>www.sorubak.com</dc:description>
  <cp:lastModifiedBy>doğan</cp:lastModifiedBy>
  <cp:revision>13</cp:revision>
  <dcterms:created xsi:type="dcterms:W3CDTF">2016-02-07T18:40:21Z</dcterms:created>
  <dcterms:modified xsi:type="dcterms:W3CDTF">2016-02-08T20:15:31Z</dcterms:modified>
  <cp:category>www.sorubak.com</cp:category>
</cp:coreProperties>
</file>