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15AA1E-CB31-4415-A5D9-3DA412FC61A7}" type="datetimeFigureOut">
              <a:rPr lang="tr-TR" smtClean="0"/>
              <a:t>04.01.2016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225501-A6D3-4A94-B4D1-E52EA0FDD5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7859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225501-A6D3-4A94-B4D1-E52EA0FDD506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7132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.tr/url?sa=i&amp;rct=j&amp;q=&amp;esrc=s&amp;frm=1&amp;source=images&amp;cd=&amp;cad=rja&amp;uact=8&amp;ved=0ahUKEwjX9pO5qo7KAhVEuhoKHREvDY0QjRwIBw&amp;url=http://www.eniyihediyefikirleri.com/2014/03/sevgiliye-en-etkileyici-suprizler.html&amp;bvm=bv.110151844,d.bGg&amp;psig=AFQjCNEVgzJF-Zts5YmDt5aMLZeZdhncAw&amp;ust=1451933936447869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http://www.google.com.tr/url?sa=i&amp;rct=j&amp;q=&amp;esrc=s&amp;frm=1&amp;source=images&amp;cd=&amp;cad=rja&amp;uact=8&amp;ved=0ahUKEwj7zfD5oI7KAhVJExoKHVm4A4AQjRwIBw&amp;url=http://www.gifanimasyon.com/web/7-cuceler-hareketli-1-yedi-cuceler-gifleri-pamuk-prensessin-yedi-cuceleri-pamuk-prenses-ve-yedi-cuceler-t53690.html&amp;bvm=bv.110151844,d.bGg&amp;psig=AFQjCNH2iKT0ZyO423shW009SOXhPSkzfQ&amp;ust=1451931423426006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hyperlink" Target="http://www.google.com.tr/url?sa=i&amp;rct=j&amp;q=&amp;esrc=s&amp;frm=1&amp;source=images&amp;cd=&amp;cad=rja&amp;uact=8&amp;ved=0ahUKEwjKgsCVpo7KAhWImBoKHQxqC9kQjRwIBw&amp;url=http://aselaksu.com/showthread.php?tid%3D6764&amp;bvm=bv.110151844,d.bGg&amp;psig=AFQjCNE79sibOW79sRIzN3QzSNe4BhOJ3w&amp;ust=1451932990188213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frm=1&amp;source=images&amp;cd=&amp;cad=rja&amp;uact=8&amp;ved=0ahUKEwiwlcPYsY7KAhWDuhoKHeItBx8QjRwIBw&amp;url=http://www.sendeyim.net/resim-galerisi/hareketli-resimler/kardan-adam-resimleri-albumu&amp;bvm=bv.110151844,d.bGg&amp;psig=AFQjCNExI9RxR2efMeqwMYqwv4gi2h5gOQ&amp;ust=1451935915013338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http://www.google.com.tr/url?sa=i&amp;rct=j&amp;q=&amp;esrc=s&amp;frm=1&amp;source=images&amp;cd=&amp;cad=rja&amp;uact=8&amp;ved=0ahUKEwjy1I6DgY7KAhUCSxoKHQowCj0QjRwIBw&amp;url=http://recreaction.centerblog.net/rub-materiel-utilise-pour-les-activites--6.html&amp;bvm=bv.110151844,d.bGg&amp;psig=AFQjCNF8fUy372W489pHusf88ff-XGSryw&amp;ust=1451923049214380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http://www.google.com.tr/url?sa=i&amp;rct=j&amp;q=&amp;esrc=s&amp;frm=1&amp;source=images&amp;cd=&amp;cad=rja&amp;uact=8&amp;ved=0ahUKEwjMpYquho7KAhWJAxoKHRwNDT8QjRwIBw&amp;url=http://orkut.google.com/c95263976-t2835c1ede19d17456bf718fb7fc5a32c.html&amp;bvm=bv.110151844,d.bGg&amp;psig=AFQjCNF8fUy372W489pHusf88ff-XGSryw&amp;ust=1451923049214380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hyperlink" Target="http://www.sevdaselim.net/forums/animals-gif-animal-pictures-animated-gif-hayvan-gifleri-her-cesit-hayvan-hayvan-resimleri/28303.htm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http://www.gifanimasyon.com/web/kedi-gifleri-gif-chat-chat-qui-bouge-hareketli-hayvan-gifleri-hareketli-hayvan-gifleri-hayvan-resimleri-hareketli-kelebek-gifleri-hareketli-resimler-hayvan-gifleri-kedi-resimleri-sirin-hayvan-gifleri-hayvan-gi-t115972.html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://www.heathersanimations.com/flowers1.html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www.google.com.tr/url?sa=i&amp;rct=j&amp;q=&amp;esrc=s&amp;frm=1&amp;source=images&amp;cd=&amp;cad=rja&amp;uact=8&amp;ved=0ahUKEwiVqrymko7KAhWH0hoKHU0gDIQQjRwIBw&amp;url=http://forum.celalettin66fm.com/konu-1-ayten1-den-hareketli-karma-resimler-cesitli-karma-hareketli-resimler-piriltili-sebzeler-karisik-gif-resimler-cocuk-gi.html&amp;bvm=bv.110151844,d.bGg&amp;psig=AFQjCNHoH7RVkG0euBt8Su7wvdRhR_TXzg&amp;ust=1451927507281509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www.google.com.tr/url?sa=i&amp;rct=j&amp;q=&amp;esrc=s&amp;frm=1&amp;source=images&amp;cd=&amp;cad=rja&amp;uact=8&amp;ved=0ahUKEwiz4sbBlo7KAhWBOxoKHdSSBkIQjRwIBw&amp;url=http://www.hareketligifler.net/cat-balonlar-563.htm&amp;bvm=bv.110151844,d.bGg&amp;psig=AFQjCNGAiwSwBHbbjkfma7Mh0q6DfWIWzQ&amp;ust=1451928761172660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hyperlink" Target="http://www.google.com.tr/url?sa=i&amp;rct=j&amp;q=&amp;esrc=s&amp;frm=1&amp;source=images&amp;cd=&amp;cad=rja&amp;uact=8&amp;ved=0ahUKEwig9_eVmY7KAhUFOBoKHf7vBvYQjRwIBw&amp;url=http://www.hareketligifler.net/cat-penguenler-218.htm&amp;bvm=bv.110151844,d.bGg&amp;psig=AFQjCNGAiwSwBHbbjkfma7Mh0q6DfWIWzQ&amp;ust=1451928761172660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3.bp.blogspot.com/-DSOPXwHP2_0/Uxn0wnJm5DI/AAAAAAAACTI/g9iVQ9x3iZk/s1600/sevgiliye_surpriz_6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571472" y="4572008"/>
            <a:ext cx="823013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ÇARPMA İŞLEMİ, </a:t>
            </a:r>
          </a:p>
          <a:p>
            <a:pPr algn="ctr"/>
            <a:r>
              <a:rPr lang="tr-TR" sz="6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ÇARPMA MODELLEME </a:t>
            </a:r>
            <a:endParaRPr lang="tr-TR" sz="66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41.tinypic.com/2v8oeqe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2714625" cy="1914525"/>
          </a:xfrm>
          <a:prstGeom prst="rect">
            <a:avLst/>
          </a:prstGeom>
          <a:noFill/>
        </p:spPr>
      </p:pic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1357290" y="2214554"/>
            <a:ext cx="428628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4" name="Picture 2" descr="http://i41.tinypic.com/2v8oeqe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57166"/>
            <a:ext cx="2714625" cy="1914525"/>
          </a:xfrm>
          <a:prstGeom prst="rect">
            <a:avLst/>
          </a:prstGeom>
          <a:noFill/>
        </p:spPr>
      </p:pic>
      <p:sp>
        <p:nvSpPr>
          <p:cNvPr id="6" name="WordArt 3"/>
          <p:cNvSpPr>
            <a:spLocks noChangeArrowheads="1" noChangeShapeType="1" noTextEdit="1"/>
          </p:cNvSpPr>
          <p:nvPr/>
        </p:nvSpPr>
        <p:spPr bwMode="auto">
          <a:xfrm>
            <a:off x="4286248" y="2071678"/>
            <a:ext cx="423854" cy="4429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7" name="Picture 2" descr="http://i41.tinypic.com/2v8oeqe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57166"/>
            <a:ext cx="2714625" cy="1914525"/>
          </a:xfrm>
          <a:prstGeom prst="rect">
            <a:avLst/>
          </a:prstGeom>
          <a:noFill/>
        </p:spPr>
      </p:pic>
      <p:sp>
        <p:nvSpPr>
          <p:cNvPr id="8" name="WordArt 3"/>
          <p:cNvSpPr>
            <a:spLocks noChangeArrowheads="1" noChangeShapeType="1" noTextEdit="1"/>
          </p:cNvSpPr>
          <p:nvPr/>
        </p:nvSpPr>
        <p:spPr bwMode="auto">
          <a:xfrm>
            <a:off x="7286644" y="2071678"/>
            <a:ext cx="423854" cy="4429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9" name="WordArt 3"/>
          <p:cNvSpPr>
            <a:spLocks noChangeArrowheads="1" noChangeShapeType="1" noTextEdit="1"/>
          </p:cNvSpPr>
          <p:nvPr/>
        </p:nvSpPr>
        <p:spPr bwMode="auto">
          <a:xfrm>
            <a:off x="285720" y="3500438"/>
            <a:ext cx="423854" cy="4429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" name="WordArt 4"/>
          <p:cNvSpPr>
            <a:spLocks noChangeArrowheads="1" noChangeShapeType="1" noTextEdit="1"/>
          </p:cNvSpPr>
          <p:nvPr/>
        </p:nvSpPr>
        <p:spPr bwMode="auto">
          <a:xfrm>
            <a:off x="714348" y="3714752"/>
            <a:ext cx="285752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1071538" y="3571876"/>
            <a:ext cx="423854" cy="4429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2" name="WordArt 4"/>
          <p:cNvSpPr>
            <a:spLocks noChangeArrowheads="1" noChangeShapeType="1" noTextEdit="1"/>
          </p:cNvSpPr>
          <p:nvPr/>
        </p:nvSpPr>
        <p:spPr bwMode="auto">
          <a:xfrm>
            <a:off x="1428728" y="3714752"/>
            <a:ext cx="285752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3" name="WordArt 3"/>
          <p:cNvSpPr>
            <a:spLocks noChangeArrowheads="1" noChangeShapeType="1" noTextEdit="1"/>
          </p:cNvSpPr>
          <p:nvPr/>
        </p:nvSpPr>
        <p:spPr bwMode="auto">
          <a:xfrm>
            <a:off x="1857356" y="3571876"/>
            <a:ext cx="428628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" name="WordArt 5"/>
          <p:cNvSpPr>
            <a:spLocks noChangeArrowheads="1" noChangeShapeType="1" noTextEdit="1"/>
          </p:cNvSpPr>
          <p:nvPr/>
        </p:nvSpPr>
        <p:spPr bwMode="auto">
          <a:xfrm>
            <a:off x="2214546" y="3786190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5" name="WordArt 3"/>
          <p:cNvSpPr>
            <a:spLocks noChangeArrowheads="1" noChangeShapeType="1" noTextEdit="1"/>
          </p:cNvSpPr>
          <p:nvPr/>
        </p:nvSpPr>
        <p:spPr bwMode="auto">
          <a:xfrm>
            <a:off x="2857488" y="3500438"/>
            <a:ext cx="500066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21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6" name="WordArt 3"/>
          <p:cNvSpPr>
            <a:spLocks noChangeArrowheads="1" noChangeShapeType="1" noTextEdit="1"/>
          </p:cNvSpPr>
          <p:nvPr/>
        </p:nvSpPr>
        <p:spPr bwMode="auto">
          <a:xfrm>
            <a:off x="285720" y="4214818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7" name="WordArt 8"/>
          <p:cNvSpPr>
            <a:spLocks noChangeArrowheads="1" noChangeShapeType="1" noTextEdit="1"/>
          </p:cNvSpPr>
          <p:nvPr/>
        </p:nvSpPr>
        <p:spPr bwMode="auto">
          <a:xfrm>
            <a:off x="1000100" y="5643578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1500166" y="5429264"/>
            <a:ext cx="423854" cy="5143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9" name="WordArt 5"/>
          <p:cNvSpPr>
            <a:spLocks noChangeArrowheads="1" noChangeShapeType="1" noTextEdit="1"/>
          </p:cNvSpPr>
          <p:nvPr/>
        </p:nvSpPr>
        <p:spPr bwMode="auto">
          <a:xfrm>
            <a:off x="2000232" y="5643578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0" name="WordArt 3"/>
          <p:cNvSpPr>
            <a:spLocks noChangeArrowheads="1" noChangeShapeType="1" noTextEdit="1"/>
          </p:cNvSpPr>
          <p:nvPr/>
        </p:nvSpPr>
        <p:spPr bwMode="auto">
          <a:xfrm>
            <a:off x="2643174" y="5357826"/>
            <a:ext cx="500066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21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1" name="WordArt 3"/>
          <p:cNvSpPr>
            <a:spLocks noChangeArrowheads="1" noChangeShapeType="1" noTextEdit="1"/>
          </p:cNvSpPr>
          <p:nvPr/>
        </p:nvSpPr>
        <p:spPr bwMode="auto">
          <a:xfrm>
            <a:off x="5929322" y="3500438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2" name="WordArt 3"/>
          <p:cNvSpPr>
            <a:spLocks noChangeArrowheads="1" noChangeShapeType="1" noTextEdit="1"/>
          </p:cNvSpPr>
          <p:nvPr/>
        </p:nvSpPr>
        <p:spPr bwMode="auto">
          <a:xfrm>
            <a:off x="6215074" y="4000504"/>
            <a:ext cx="423854" cy="5143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cxnSp>
        <p:nvCxnSpPr>
          <p:cNvPr id="23" name="22 Düz Bağlayıcı"/>
          <p:cNvCxnSpPr/>
          <p:nvPr/>
        </p:nvCxnSpPr>
        <p:spPr>
          <a:xfrm>
            <a:off x="5500694" y="5286388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WordArt 8"/>
          <p:cNvSpPr>
            <a:spLocks noChangeArrowheads="1" noChangeShapeType="1" noTextEdit="1"/>
          </p:cNvSpPr>
          <p:nvPr/>
        </p:nvSpPr>
        <p:spPr bwMode="auto">
          <a:xfrm>
            <a:off x="5500694" y="5000636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6072198" y="5357826"/>
            <a:ext cx="500066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21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37.media.tumblr.com/tumblr_lqli0he8ns1qj90uvo1_500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3"/>
            <a:ext cx="3429024" cy="1643074"/>
          </a:xfrm>
          <a:prstGeom prst="rect">
            <a:avLst/>
          </a:prstGeom>
          <a:noFill/>
        </p:spPr>
      </p:pic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1643042" y="1857364"/>
            <a:ext cx="428628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4" name="Picture 2" descr="http://37.media.tumblr.com/tumblr_lqli0he8ns1qj90uvo1_500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142852"/>
            <a:ext cx="3429024" cy="1643074"/>
          </a:xfrm>
          <a:prstGeom prst="rect">
            <a:avLst/>
          </a:prstGeom>
          <a:noFill/>
        </p:spPr>
      </p:pic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5072066" y="1857364"/>
            <a:ext cx="428628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6" name="Picture 2" descr="http://37.media.tumblr.com/tumblr_lqli0he8ns1qj90uvo1_500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428868"/>
            <a:ext cx="3429024" cy="1643074"/>
          </a:xfrm>
          <a:prstGeom prst="rect">
            <a:avLst/>
          </a:prstGeom>
          <a:noFill/>
        </p:spPr>
      </p:pic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1571604" y="4071942"/>
            <a:ext cx="428628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8" name="Picture 2" descr="http://37.media.tumblr.com/tumblr_lqli0he8ns1qj90uvo1_500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428868"/>
            <a:ext cx="3429024" cy="1643074"/>
          </a:xfrm>
          <a:prstGeom prst="rect">
            <a:avLst/>
          </a:prstGeom>
          <a:noFill/>
        </p:spPr>
      </p:pic>
      <p:sp>
        <p:nvSpPr>
          <p:cNvPr id="9" name="WordArt 3"/>
          <p:cNvSpPr>
            <a:spLocks noChangeArrowheads="1" noChangeShapeType="1" noTextEdit="1"/>
          </p:cNvSpPr>
          <p:nvPr/>
        </p:nvSpPr>
        <p:spPr bwMode="auto">
          <a:xfrm>
            <a:off x="5214942" y="4071942"/>
            <a:ext cx="428628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357158" y="5000636"/>
            <a:ext cx="428628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1" name="WordArt 4"/>
          <p:cNvSpPr>
            <a:spLocks noChangeArrowheads="1" noChangeShapeType="1" noTextEdit="1"/>
          </p:cNvSpPr>
          <p:nvPr/>
        </p:nvSpPr>
        <p:spPr bwMode="auto">
          <a:xfrm>
            <a:off x="857224" y="5072074"/>
            <a:ext cx="285752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2" name="WordArt 3"/>
          <p:cNvSpPr>
            <a:spLocks noChangeArrowheads="1" noChangeShapeType="1" noTextEdit="1"/>
          </p:cNvSpPr>
          <p:nvPr/>
        </p:nvSpPr>
        <p:spPr bwMode="auto">
          <a:xfrm>
            <a:off x="1285852" y="5000636"/>
            <a:ext cx="428628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3" name="WordArt 4"/>
          <p:cNvSpPr>
            <a:spLocks noChangeArrowheads="1" noChangeShapeType="1" noTextEdit="1"/>
          </p:cNvSpPr>
          <p:nvPr/>
        </p:nvSpPr>
        <p:spPr bwMode="auto">
          <a:xfrm>
            <a:off x="1785918" y="5072074"/>
            <a:ext cx="285752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" name="WordArt 3"/>
          <p:cNvSpPr>
            <a:spLocks noChangeArrowheads="1" noChangeShapeType="1" noTextEdit="1"/>
          </p:cNvSpPr>
          <p:nvPr/>
        </p:nvSpPr>
        <p:spPr bwMode="auto">
          <a:xfrm>
            <a:off x="2143108" y="5000636"/>
            <a:ext cx="428628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5" name="WordArt 4"/>
          <p:cNvSpPr>
            <a:spLocks noChangeArrowheads="1" noChangeShapeType="1" noTextEdit="1"/>
          </p:cNvSpPr>
          <p:nvPr/>
        </p:nvSpPr>
        <p:spPr bwMode="auto">
          <a:xfrm>
            <a:off x="2643174" y="5143512"/>
            <a:ext cx="285752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6" name="WordArt 3"/>
          <p:cNvSpPr>
            <a:spLocks noChangeArrowheads="1" noChangeShapeType="1" noTextEdit="1"/>
          </p:cNvSpPr>
          <p:nvPr/>
        </p:nvSpPr>
        <p:spPr bwMode="auto">
          <a:xfrm>
            <a:off x="3000364" y="5000636"/>
            <a:ext cx="428628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7" name="WordArt 5"/>
          <p:cNvSpPr>
            <a:spLocks noChangeArrowheads="1" noChangeShapeType="1" noTextEdit="1"/>
          </p:cNvSpPr>
          <p:nvPr/>
        </p:nvSpPr>
        <p:spPr bwMode="auto">
          <a:xfrm>
            <a:off x="3500430" y="5143512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4143372" y="4929198"/>
            <a:ext cx="500066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24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9" name="WordArt 3"/>
          <p:cNvSpPr>
            <a:spLocks noChangeArrowheads="1" noChangeShapeType="1" noTextEdit="1"/>
          </p:cNvSpPr>
          <p:nvPr/>
        </p:nvSpPr>
        <p:spPr bwMode="auto">
          <a:xfrm>
            <a:off x="928662" y="6000768"/>
            <a:ext cx="428628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4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0" name="WordArt 8"/>
          <p:cNvSpPr>
            <a:spLocks noChangeArrowheads="1" noChangeShapeType="1" noTextEdit="1"/>
          </p:cNvSpPr>
          <p:nvPr/>
        </p:nvSpPr>
        <p:spPr bwMode="auto">
          <a:xfrm>
            <a:off x="1428728" y="6143644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1" name="WordArt 3"/>
          <p:cNvSpPr>
            <a:spLocks noChangeArrowheads="1" noChangeShapeType="1" noTextEdit="1"/>
          </p:cNvSpPr>
          <p:nvPr/>
        </p:nvSpPr>
        <p:spPr bwMode="auto">
          <a:xfrm>
            <a:off x="2000232" y="5929330"/>
            <a:ext cx="428628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2" name="WordArt 5"/>
          <p:cNvSpPr>
            <a:spLocks noChangeArrowheads="1" noChangeShapeType="1" noTextEdit="1"/>
          </p:cNvSpPr>
          <p:nvPr/>
        </p:nvSpPr>
        <p:spPr bwMode="auto">
          <a:xfrm>
            <a:off x="2500298" y="6143644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3" name="WordArt 3"/>
          <p:cNvSpPr>
            <a:spLocks noChangeArrowheads="1" noChangeShapeType="1" noTextEdit="1"/>
          </p:cNvSpPr>
          <p:nvPr/>
        </p:nvSpPr>
        <p:spPr bwMode="auto">
          <a:xfrm>
            <a:off x="3071802" y="5929330"/>
            <a:ext cx="500066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24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4" name="WordArt 3"/>
          <p:cNvSpPr>
            <a:spLocks noChangeArrowheads="1" noChangeShapeType="1" noTextEdit="1"/>
          </p:cNvSpPr>
          <p:nvPr/>
        </p:nvSpPr>
        <p:spPr bwMode="auto">
          <a:xfrm>
            <a:off x="6858016" y="5572140"/>
            <a:ext cx="428628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4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6929454" y="5000636"/>
            <a:ext cx="428628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cxnSp>
        <p:nvCxnSpPr>
          <p:cNvPr id="26" name="25 Düz Bağlayıcı"/>
          <p:cNvCxnSpPr/>
          <p:nvPr/>
        </p:nvCxnSpPr>
        <p:spPr>
          <a:xfrm>
            <a:off x="6357950" y="6143644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WordArt 8"/>
          <p:cNvSpPr>
            <a:spLocks noChangeArrowheads="1" noChangeShapeType="1" noTextEdit="1"/>
          </p:cNvSpPr>
          <p:nvPr/>
        </p:nvSpPr>
        <p:spPr bwMode="auto">
          <a:xfrm>
            <a:off x="6357950" y="5857892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8" name="WordArt 3"/>
          <p:cNvSpPr>
            <a:spLocks noChangeArrowheads="1" noChangeShapeType="1" noTextEdit="1"/>
          </p:cNvSpPr>
          <p:nvPr/>
        </p:nvSpPr>
        <p:spPr bwMode="auto">
          <a:xfrm>
            <a:off x="6858016" y="6215082"/>
            <a:ext cx="500066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24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3" name="Picture 7" descr="http://sendeyim.com/uploads/resim-galerisi/thumb/kardan-adam-resimleri_33976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4579" name="WordArt 3"/>
          <p:cNvSpPr>
            <a:spLocks noChangeArrowheads="1" noChangeShapeType="1" noTextEdit="1"/>
          </p:cNvSpPr>
          <p:nvPr/>
        </p:nvSpPr>
        <p:spPr bwMode="auto">
          <a:xfrm>
            <a:off x="23326" y="6357958"/>
            <a:ext cx="1905468" cy="404526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r>
              <a:rPr lang="tr-TR" sz="3600" b="1" kern="1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mpact"/>
              </a:rPr>
              <a:t>jale ipek</a:t>
            </a:r>
            <a:endParaRPr lang="tr-TR" sz="3600" b="1" kern="1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63.servimg.com/u/f63/11/13/67/22/poissi10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00042"/>
            <a:ext cx="1466850" cy="2019301"/>
          </a:xfrm>
          <a:prstGeom prst="rect">
            <a:avLst/>
          </a:prstGeom>
          <a:noFill/>
        </p:spPr>
      </p:pic>
      <p:pic>
        <p:nvPicPr>
          <p:cNvPr id="3" name="Picture 2" descr="http://i63.servimg.com/u/f63/11/13/67/22/poissi10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500042"/>
            <a:ext cx="1466850" cy="2019301"/>
          </a:xfrm>
          <a:prstGeom prst="rect">
            <a:avLst/>
          </a:prstGeom>
          <a:noFill/>
        </p:spPr>
      </p:pic>
      <p:pic>
        <p:nvPicPr>
          <p:cNvPr id="4" name="Picture 2" descr="http://i63.servimg.com/u/f63/11/13/67/22/poissi10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571480"/>
            <a:ext cx="1466850" cy="2019301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214282" y="428604"/>
            <a:ext cx="4429156" cy="2214578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Picture 2" descr="http://i63.servimg.com/u/f63/11/13/67/22/poissi10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500042"/>
            <a:ext cx="1466850" cy="2019301"/>
          </a:xfrm>
          <a:prstGeom prst="rect">
            <a:avLst/>
          </a:prstGeom>
          <a:noFill/>
        </p:spPr>
      </p:pic>
      <p:pic>
        <p:nvPicPr>
          <p:cNvPr id="8" name="Picture 2" descr="http://i63.servimg.com/u/f63/11/13/67/22/poissi10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500042"/>
            <a:ext cx="1466850" cy="2019301"/>
          </a:xfrm>
          <a:prstGeom prst="rect">
            <a:avLst/>
          </a:prstGeom>
          <a:noFill/>
        </p:spPr>
      </p:pic>
      <p:pic>
        <p:nvPicPr>
          <p:cNvPr id="9" name="Picture 2" descr="http://i63.servimg.com/u/f63/11/13/67/22/poissi10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500042"/>
            <a:ext cx="1466850" cy="2019301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4786314" y="428604"/>
            <a:ext cx="4214842" cy="2214578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1643050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2" name="WordArt 3"/>
          <p:cNvSpPr>
            <a:spLocks noChangeArrowheads="1" noChangeShapeType="1" noTextEdit="1"/>
          </p:cNvSpPr>
          <p:nvPr/>
        </p:nvSpPr>
        <p:spPr bwMode="auto">
          <a:xfrm>
            <a:off x="6572264" y="1643050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3" name="WordArt 3"/>
          <p:cNvSpPr>
            <a:spLocks noChangeArrowheads="1" noChangeShapeType="1" noTextEdit="1"/>
          </p:cNvSpPr>
          <p:nvPr/>
        </p:nvSpPr>
        <p:spPr bwMode="auto">
          <a:xfrm>
            <a:off x="1428728" y="2786058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" name="WordArt 3"/>
          <p:cNvSpPr>
            <a:spLocks noChangeArrowheads="1" noChangeShapeType="1" noTextEdit="1"/>
          </p:cNvSpPr>
          <p:nvPr/>
        </p:nvSpPr>
        <p:spPr bwMode="auto">
          <a:xfrm>
            <a:off x="357158" y="2786058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1142976" y="4071942"/>
            <a:ext cx="304800" cy="4381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29" name="WordArt 5"/>
          <p:cNvSpPr>
            <a:spLocks noChangeArrowheads="1" noChangeShapeType="1" noTextEdit="1"/>
          </p:cNvSpPr>
          <p:nvPr/>
        </p:nvSpPr>
        <p:spPr bwMode="auto">
          <a:xfrm>
            <a:off x="2214547" y="4214819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30" name="WordArt 6"/>
          <p:cNvSpPr>
            <a:spLocks noChangeArrowheads="1" noChangeShapeType="1" noTextEdit="1"/>
          </p:cNvSpPr>
          <p:nvPr/>
        </p:nvSpPr>
        <p:spPr bwMode="auto">
          <a:xfrm>
            <a:off x="3000364" y="3929066"/>
            <a:ext cx="357190" cy="6286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31" name="WordArt 7"/>
          <p:cNvSpPr>
            <a:spLocks noChangeArrowheads="1" noChangeShapeType="1" noTextEdit="1"/>
          </p:cNvSpPr>
          <p:nvPr/>
        </p:nvSpPr>
        <p:spPr bwMode="auto">
          <a:xfrm>
            <a:off x="571472" y="4929198"/>
            <a:ext cx="30480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32" name="WordArt 8"/>
          <p:cNvSpPr>
            <a:spLocks noChangeArrowheads="1" noChangeShapeType="1" noTextEdit="1"/>
          </p:cNvSpPr>
          <p:nvPr/>
        </p:nvSpPr>
        <p:spPr bwMode="auto">
          <a:xfrm>
            <a:off x="1071538" y="5072074"/>
            <a:ext cx="619125" cy="390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0" name="WordArt 3"/>
          <p:cNvSpPr>
            <a:spLocks noChangeArrowheads="1" noChangeShapeType="1" noTextEdit="1"/>
          </p:cNvSpPr>
          <p:nvPr/>
        </p:nvSpPr>
        <p:spPr bwMode="auto">
          <a:xfrm>
            <a:off x="1643042" y="3786190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1" name="WordArt 5"/>
          <p:cNvSpPr>
            <a:spLocks noChangeArrowheads="1" noChangeShapeType="1" noTextEdit="1"/>
          </p:cNvSpPr>
          <p:nvPr/>
        </p:nvSpPr>
        <p:spPr bwMode="auto">
          <a:xfrm>
            <a:off x="2428860" y="5143512"/>
            <a:ext cx="619125" cy="24764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2" name="WordArt 6"/>
          <p:cNvSpPr>
            <a:spLocks noChangeArrowheads="1" noChangeShapeType="1" noTextEdit="1"/>
          </p:cNvSpPr>
          <p:nvPr/>
        </p:nvSpPr>
        <p:spPr bwMode="auto">
          <a:xfrm>
            <a:off x="3143240" y="4929198"/>
            <a:ext cx="357190" cy="6286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4" name="WordArt 3"/>
          <p:cNvSpPr>
            <a:spLocks noChangeArrowheads="1" noChangeShapeType="1" noTextEdit="1"/>
          </p:cNvSpPr>
          <p:nvPr/>
        </p:nvSpPr>
        <p:spPr bwMode="auto">
          <a:xfrm>
            <a:off x="5500694" y="2714620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WordArt 7"/>
          <p:cNvSpPr>
            <a:spLocks noChangeArrowheads="1" noChangeShapeType="1" noTextEdit="1"/>
          </p:cNvSpPr>
          <p:nvPr/>
        </p:nvSpPr>
        <p:spPr bwMode="auto">
          <a:xfrm>
            <a:off x="5715008" y="4500570"/>
            <a:ext cx="35719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5214942" y="5214950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WordArt 8"/>
          <p:cNvSpPr>
            <a:spLocks noChangeArrowheads="1" noChangeShapeType="1" noTextEdit="1"/>
          </p:cNvSpPr>
          <p:nvPr/>
        </p:nvSpPr>
        <p:spPr bwMode="auto">
          <a:xfrm>
            <a:off x="5143504" y="4857760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1" name="WordArt 6"/>
          <p:cNvSpPr>
            <a:spLocks noChangeArrowheads="1" noChangeShapeType="1" noTextEdit="1"/>
          </p:cNvSpPr>
          <p:nvPr/>
        </p:nvSpPr>
        <p:spPr bwMode="auto">
          <a:xfrm>
            <a:off x="5715008" y="5286388"/>
            <a:ext cx="357190" cy="6286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027" grpId="0"/>
      <p:bldP spid="12" grpId="0"/>
      <p:bldP spid="13" grpId="0"/>
      <p:bldP spid="14" grpId="0"/>
      <p:bldP spid="1028" grpId="0"/>
      <p:bldP spid="1029" grpId="0"/>
      <p:bldP spid="1030" grpId="0"/>
      <p:bldP spid="1031" grpId="0"/>
      <p:bldP spid="1032" grpId="0"/>
      <p:bldP spid="20" grpId="0"/>
      <p:bldP spid="21" grpId="0"/>
      <p:bldP spid="22" grpId="0"/>
      <p:bldP spid="24" grpId="0"/>
      <p:bldP spid="25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6.ggpht.com/_c-DE13A2Y04/SseH_2ZjiuI/AAAAAAAAEfc/nQRqk8vBbaY/20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14290"/>
            <a:ext cx="1571636" cy="2236560"/>
          </a:xfrm>
          <a:prstGeom prst="rect">
            <a:avLst/>
          </a:prstGeom>
          <a:noFill/>
        </p:spPr>
      </p:pic>
      <p:sp>
        <p:nvSpPr>
          <p:cNvPr id="3" name="WordArt 7"/>
          <p:cNvSpPr>
            <a:spLocks noChangeArrowheads="1" noChangeShapeType="1" noTextEdit="1"/>
          </p:cNvSpPr>
          <p:nvPr/>
        </p:nvSpPr>
        <p:spPr bwMode="auto">
          <a:xfrm>
            <a:off x="1357290" y="2500306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4" name="Picture 2" descr="http://lh6.ggpht.com/_c-DE13A2Y04/SseH_2ZjiuI/AAAAAAAAEfc/nQRqk8vBbaY/20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14290"/>
            <a:ext cx="1571636" cy="2236560"/>
          </a:xfrm>
          <a:prstGeom prst="rect">
            <a:avLst/>
          </a:prstGeom>
          <a:noFill/>
        </p:spPr>
      </p:pic>
      <p:sp>
        <p:nvSpPr>
          <p:cNvPr id="5" name="WordArt 7"/>
          <p:cNvSpPr>
            <a:spLocks noChangeArrowheads="1" noChangeShapeType="1" noTextEdit="1"/>
          </p:cNvSpPr>
          <p:nvPr/>
        </p:nvSpPr>
        <p:spPr bwMode="auto">
          <a:xfrm>
            <a:off x="3071802" y="2500306"/>
            <a:ext cx="214314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6" name="Picture 2" descr="http://lh6.ggpht.com/_c-DE13A2Y04/SseH_2ZjiuI/AAAAAAAAEfc/nQRqk8vBbaY/20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14290"/>
            <a:ext cx="1571636" cy="2236560"/>
          </a:xfrm>
          <a:prstGeom prst="rect">
            <a:avLst/>
          </a:prstGeom>
          <a:noFill/>
        </p:spPr>
      </p:pic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4786314" y="2428868"/>
            <a:ext cx="285752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8" name="Picture 2" descr="http://lh6.ggpht.com/_c-DE13A2Y04/SseH_2ZjiuI/AAAAAAAAEfc/nQRqk8vBbaY/20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214290"/>
            <a:ext cx="1571636" cy="2236560"/>
          </a:xfrm>
          <a:prstGeom prst="rect">
            <a:avLst/>
          </a:prstGeom>
          <a:noFill/>
        </p:spPr>
      </p:pic>
      <p:sp>
        <p:nvSpPr>
          <p:cNvPr id="9" name="WordArt 7"/>
          <p:cNvSpPr>
            <a:spLocks noChangeArrowheads="1" noChangeShapeType="1" noTextEdit="1"/>
          </p:cNvSpPr>
          <p:nvPr/>
        </p:nvSpPr>
        <p:spPr bwMode="auto">
          <a:xfrm>
            <a:off x="6429388" y="2428868"/>
            <a:ext cx="214314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" name="WordArt 7"/>
          <p:cNvSpPr>
            <a:spLocks noChangeArrowheads="1" noChangeShapeType="1" noTextEdit="1"/>
          </p:cNvSpPr>
          <p:nvPr/>
        </p:nvSpPr>
        <p:spPr bwMode="auto">
          <a:xfrm>
            <a:off x="571472" y="3357562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1" name="WordArt 4"/>
          <p:cNvSpPr>
            <a:spLocks noChangeArrowheads="1" noChangeShapeType="1" noTextEdit="1"/>
          </p:cNvSpPr>
          <p:nvPr/>
        </p:nvSpPr>
        <p:spPr bwMode="auto">
          <a:xfrm>
            <a:off x="928662" y="3500438"/>
            <a:ext cx="304800" cy="4381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2" name="WordArt 7"/>
          <p:cNvSpPr>
            <a:spLocks noChangeArrowheads="1" noChangeShapeType="1" noTextEdit="1"/>
          </p:cNvSpPr>
          <p:nvPr/>
        </p:nvSpPr>
        <p:spPr bwMode="auto">
          <a:xfrm>
            <a:off x="1357290" y="3357562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3" name="WordArt 4"/>
          <p:cNvSpPr>
            <a:spLocks noChangeArrowheads="1" noChangeShapeType="1" noTextEdit="1"/>
          </p:cNvSpPr>
          <p:nvPr/>
        </p:nvSpPr>
        <p:spPr bwMode="auto">
          <a:xfrm>
            <a:off x="1714480" y="3429000"/>
            <a:ext cx="357190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" name="WordArt 7"/>
          <p:cNvSpPr>
            <a:spLocks noChangeArrowheads="1" noChangeShapeType="1" noTextEdit="1"/>
          </p:cNvSpPr>
          <p:nvPr/>
        </p:nvSpPr>
        <p:spPr bwMode="auto">
          <a:xfrm>
            <a:off x="2143108" y="3357562"/>
            <a:ext cx="285752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5" name="WordArt 4"/>
          <p:cNvSpPr>
            <a:spLocks noChangeArrowheads="1" noChangeShapeType="1" noTextEdit="1"/>
          </p:cNvSpPr>
          <p:nvPr/>
        </p:nvSpPr>
        <p:spPr bwMode="auto">
          <a:xfrm>
            <a:off x="2500298" y="3429000"/>
            <a:ext cx="357190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6" name="WordArt 7"/>
          <p:cNvSpPr>
            <a:spLocks noChangeArrowheads="1" noChangeShapeType="1" noTextEdit="1"/>
          </p:cNvSpPr>
          <p:nvPr/>
        </p:nvSpPr>
        <p:spPr bwMode="auto">
          <a:xfrm>
            <a:off x="2928926" y="3429000"/>
            <a:ext cx="285752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7" name="WordArt 5"/>
          <p:cNvSpPr>
            <a:spLocks noChangeArrowheads="1" noChangeShapeType="1" noTextEdit="1"/>
          </p:cNvSpPr>
          <p:nvPr/>
        </p:nvSpPr>
        <p:spPr bwMode="auto">
          <a:xfrm>
            <a:off x="3286116" y="3714752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8" name="WordArt 7"/>
          <p:cNvSpPr>
            <a:spLocks noChangeArrowheads="1" noChangeShapeType="1" noTextEdit="1"/>
          </p:cNvSpPr>
          <p:nvPr/>
        </p:nvSpPr>
        <p:spPr bwMode="auto">
          <a:xfrm>
            <a:off x="4000496" y="3357562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8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9" name="WordArt 7"/>
          <p:cNvSpPr>
            <a:spLocks noChangeArrowheads="1" noChangeShapeType="1" noTextEdit="1"/>
          </p:cNvSpPr>
          <p:nvPr/>
        </p:nvSpPr>
        <p:spPr bwMode="auto">
          <a:xfrm>
            <a:off x="500034" y="4357694"/>
            <a:ext cx="357190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4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0" name="WordArt 8"/>
          <p:cNvSpPr>
            <a:spLocks noChangeArrowheads="1" noChangeShapeType="1" noTextEdit="1"/>
          </p:cNvSpPr>
          <p:nvPr/>
        </p:nvSpPr>
        <p:spPr bwMode="auto">
          <a:xfrm>
            <a:off x="857224" y="4500570"/>
            <a:ext cx="571504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1" name="WordArt 7"/>
          <p:cNvSpPr>
            <a:spLocks noChangeArrowheads="1" noChangeShapeType="1" noTextEdit="1"/>
          </p:cNvSpPr>
          <p:nvPr/>
        </p:nvSpPr>
        <p:spPr bwMode="auto">
          <a:xfrm>
            <a:off x="1500166" y="4286256"/>
            <a:ext cx="357190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6759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2" name="WordArt 5"/>
          <p:cNvSpPr>
            <a:spLocks noChangeArrowheads="1" noChangeShapeType="1" noTextEdit="1"/>
          </p:cNvSpPr>
          <p:nvPr/>
        </p:nvSpPr>
        <p:spPr bwMode="auto">
          <a:xfrm>
            <a:off x="1928794" y="4500570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3" name="WordArt 7"/>
          <p:cNvSpPr>
            <a:spLocks noChangeArrowheads="1" noChangeShapeType="1" noTextEdit="1"/>
          </p:cNvSpPr>
          <p:nvPr/>
        </p:nvSpPr>
        <p:spPr bwMode="auto">
          <a:xfrm>
            <a:off x="2571736" y="4286256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8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4" name="WordArt 7"/>
          <p:cNvSpPr>
            <a:spLocks noChangeArrowheads="1" noChangeShapeType="1" noTextEdit="1"/>
          </p:cNvSpPr>
          <p:nvPr/>
        </p:nvSpPr>
        <p:spPr bwMode="auto">
          <a:xfrm>
            <a:off x="5929322" y="3929066"/>
            <a:ext cx="357190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6759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WordArt 7"/>
          <p:cNvSpPr>
            <a:spLocks noChangeArrowheads="1" noChangeShapeType="1" noTextEdit="1"/>
          </p:cNvSpPr>
          <p:nvPr/>
        </p:nvSpPr>
        <p:spPr bwMode="auto">
          <a:xfrm>
            <a:off x="5929322" y="4572008"/>
            <a:ext cx="357190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4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cxnSp>
        <p:nvCxnSpPr>
          <p:cNvPr id="26" name="25 Düz Bağlayıcı"/>
          <p:cNvCxnSpPr/>
          <p:nvPr/>
        </p:nvCxnSpPr>
        <p:spPr>
          <a:xfrm>
            <a:off x="5572132" y="5143512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WordArt 8"/>
          <p:cNvSpPr>
            <a:spLocks noChangeArrowheads="1" noChangeShapeType="1" noTextEdit="1"/>
          </p:cNvSpPr>
          <p:nvPr/>
        </p:nvSpPr>
        <p:spPr bwMode="auto">
          <a:xfrm>
            <a:off x="5429256" y="4857760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8" name="WordArt 7"/>
          <p:cNvSpPr>
            <a:spLocks noChangeArrowheads="1" noChangeShapeType="1" noTextEdit="1"/>
          </p:cNvSpPr>
          <p:nvPr/>
        </p:nvSpPr>
        <p:spPr bwMode="auto">
          <a:xfrm>
            <a:off x="5929322" y="5214950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8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s53.radikal.ru/i142/0907/3f/4438e661d2b7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4500594" cy="2081200"/>
          </a:xfrm>
          <a:prstGeom prst="rect">
            <a:avLst/>
          </a:prstGeom>
          <a:noFill/>
        </p:spPr>
      </p:pic>
      <p:sp>
        <p:nvSpPr>
          <p:cNvPr id="3" name="WordArt 7"/>
          <p:cNvSpPr>
            <a:spLocks noChangeArrowheads="1" noChangeShapeType="1" noTextEdit="1"/>
          </p:cNvSpPr>
          <p:nvPr/>
        </p:nvSpPr>
        <p:spPr bwMode="auto">
          <a:xfrm>
            <a:off x="4786314" y="1000108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5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4" name="Picture 2" descr="http://s53.radikal.ru/i142/0907/3f/4438e661d2b7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357430"/>
            <a:ext cx="4500594" cy="2081200"/>
          </a:xfrm>
          <a:prstGeom prst="rect">
            <a:avLst/>
          </a:prstGeom>
          <a:noFill/>
        </p:spPr>
      </p:pic>
      <p:sp>
        <p:nvSpPr>
          <p:cNvPr id="5" name="WordArt 7"/>
          <p:cNvSpPr>
            <a:spLocks noChangeArrowheads="1" noChangeShapeType="1" noTextEdit="1"/>
          </p:cNvSpPr>
          <p:nvPr/>
        </p:nvSpPr>
        <p:spPr bwMode="auto">
          <a:xfrm>
            <a:off x="4786314" y="3286124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5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6" name="Picture 2" descr="http://s53.radikal.ru/i142/0907/3f/4438e661d2b7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572008"/>
            <a:ext cx="4500594" cy="2081200"/>
          </a:xfrm>
          <a:prstGeom prst="rect">
            <a:avLst/>
          </a:prstGeom>
          <a:noFill/>
        </p:spPr>
      </p:pic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4786314" y="5286388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5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8" name="WordArt 7"/>
          <p:cNvSpPr>
            <a:spLocks noChangeArrowheads="1" noChangeShapeType="1" noTextEdit="1"/>
          </p:cNvSpPr>
          <p:nvPr/>
        </p:nvSpPr>
        <p:spPr bwMode="auto">
          <a:xfrm>
            <a:off x="6000760" y="571480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5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9" name="WordArt 4"/>
          <p:cNvSpPr>
            <a:spLocks noChangeArrowheads="1" noChangeShapeType="1" noTextEdit="1"/>
          </p:cNvSpPr>
          <p:nvPr/>
        </p:nvSpPr>
        <p:spPr bwMode="auto">
          <a:xfrm>
            <a:off x="6357950" y="642918"/>
            <a:ext cx="304800" cy="4381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" name="WordArt 7"/>
          <p:cNvSpPr>
            <a:spLocks noChangeArrowheads="1" noChangeShapeType="1" noTextEdit="1"/>
          </p:cNvSpPr>
          <p:nvPr/>
        </p:nvSpPr>
        <p:spPr bwMode="auto">
          <a:xfrm>
            <a:off x="6786578" y="571480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5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1" name="WordArt 4"/>
          <p:cNvSpPr>
            <a:spLocks noChangeArrowheads="1" noChangeShapeType="1" noTextEdit="1"/>
          </p:cNvSpPr>
          <p:nvPr/>
        </p:nvSpPr>
        <p:spPr bwMode="auto">
          <a:xfrm>
            <a:off x="7143768" y="642918"/>
            <a:ext cx="304800" cy="4381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2" name="WordArt 7"/>
          <p:cNvSpPr>
            <a:spLocks noChangeArrowheads="1" noChangeShapeType="1" noTextEdit="1"/>
          </p:cNvSpPr>
          <p:nvPr/>
        </p:nvSpPr>
        <p:spPr bwMode="auto">
          <a:xfrm>
            <a:off x="7500958" y="571480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5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7858148" y="785794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" name="WordArt 7"/>
          <p:cNvSpPr>
            <a:spLocks noChangeArrowheads="1" noChangeShapeType="1" noTextEdit="1"/>
          </p:cNvSpPr>
          <p:nvPr/>
        </p:nvSpPr>
        <p:spPr bwMode="auto">
          <a:xfrm>
            <a:off x="8501090" y="571480"/>
            <a:ext cx="428628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15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5" name="WordArt 3"/>
          <p:cNvSpPr>
            <a:spLocks noChangeArrowheads="1" noChangeShapeType="1" noTextEdit="1"/>
          </p:cNvSpPr>
          <p:nvPr/>
        </p:nvSpPr>
        <p:spPr bwMode="auto">
          <a:xfrm>
            <a:off x="6357950" y="428604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6" name="WordArt 7"/>
          <p:cNvSpPr>
            <a:spLocks noChangeArrowheads="1" noChangeShapeType="1" noTextEdit="1"/>
          </p:cNvSpPr>
          <p:nvPr/>
        </p:nvSpPr>
        <p:spPr bwMode="auto">
          <a:xfrm>
            <a:off x="7572396" y="1571612"/>
            <a:ext cx="357190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5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8" name="WordArt 8"/>
          <p:cNvSpPr>
            <a:spLocks noChangeArrowheads="1" noChangeShapeType="1" noTextEdit="1"/>
          </p:cNvSpPr>
          <p:nvPr/>
        </p:nvSpPr>
        <p:spPr bwMode="auto">
          <a:xfrm>
            <a:off x="7072330" y="1857364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9" name="WordArt 7"/>
          <p:cNvSpPr>
            <a:spLocks noChangeArrowheads="1" noChangeShapeType="1" noTextEdit="1"/>
          </p:cNvSpPr>
          <p:nvPr/>
        </p:nvSpPr>
        <p:spPr bwMode="auto">
          <a:xfrm>
            <a:off x="8572528" y="1500174"/>
            <a:ext cx="428628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15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0" name="WordArt 5"/>
          <p:cNvSpPr>
            <a:spLocks noChangeArrowheads="1" noChangeShapeType="1" noTextEdit="1"/>
          </p:cNvSpPr>
          <p:nvPr/>
        </p:nvSpPr>
        <p:spPr bwMode="auto">
          <a:xfrm>
            <a:off x="7929586" y="1785926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1" name="WordArt 3"/>
          <p:cNvSpPr>
            <a:spLocks noChangeArrowheads="1" noChangeShapeType="1" noTextEdit="1"/>
          </p:cNvSpPr>
          <p:nvPr/>
        </p:nvSpPr>
        <p:spPr bwMode="auto">
          <a:xfrm>
            <a:off x="6858016" y="2857496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2" name="WordArt 7"/>
          <p:cNvSpPr>
            <a:spLocks noChangeArrowheads="1" noChangeShapeType="1" noTextEdit="1"/>
          </p:cNvSpPr>
          <p:nvPr/>
        </p:nvSpPr>
        <p:spPr bwMode="auto">
          <a:xfrm>
            <a:off x="7215206" y="3286124"/>
            <a:ext cx="357190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5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cxnSp>
        <p:nvCxnSpPr>
          <p:cNvPr id="23" name="22 Düz Bağlayıcı"/>
          <p:cNvCxnSpPr/>
          <p:nvPr/>
        </p:nvCxnSpPr>
        <p:spPr>
          <a:xfrm>
            <a:off x="6500826" y="4643446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WordArt 8"/>
          <p:cNvSpPr>
            <a:spLocks noChangeArrowheads="1" noChangeShapeType="1" noTextEdit="1"/>
          </p:cNvSpPr>
          <p:nvPr/>
        </p:nvSpPr>
        <p:spPr bwMode="auto">
          <a:xfrm>
            <a:off x="6572264" y="4286256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WordArt 7"/>
          <p:cNvSpPr>
            <a:spLocks noChangeArrowheads="1" noChangeShapeType="1" noTextEdit="1"/>
          </p:cNvSpPr>
          <p:nvPr/>
        </p:nvSpPr>
        <p:spPr bwMode="auto">
          <a:xfrm>
            <a:off x="7072330" y="4714884"/>
            <a:ext cx="428628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15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ekladata.com/-T70h83qK618sWlMa7066VK14Rs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3857652" cy="2786082"/>
          </a:xfrm>
          <a:prstGeom prst="rect">
            <a:avLst/>
          </a:prstGeom>
          <a:noFill/>
        </p:spPr>
      </p:pic>
      <p:sp>
        <p:nvSpPr>
          <p:cNvPr id="3" name="WordArt 7"/>
          <p:cNvSpPr>
            <a:spLocks noChangeArrowheads="1" noChangeShapeType="1" noTextEdit="1"/>
          </p:cNvSpPr>
          <p:nvPr/>
        </p:nvSpPr>
        <p:spPr bwMode="auto">
          <a:xfrm>
            <a:off x="1928794" y="3071810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4" name="Picture 2" descr="http://ekladata.com/-T70h83qK618sWlMa7066VK14Rs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85728"/>
            <a:ext cx="3929090" cy="2786081"/>
          </a:xfrm>
          <a:prstGeom prst="rect">
            <a:avLst/>
          </a:prstGeom>
          <a:noFill/>
        </p:spPr>
      </p:pic>
      <p:sp>
        <p:nvSpPr>
          <p:cNvPr id="5" name="WordArt 7"/>
          <p:cNvSpPr>
            <a:spLocks noChangeArrowheads="1" noChangeShapeType="1" noTextEdit="1"/>
          </p:cNvSpPr>
          <p:nvPr/>
        </p:nvSpPr>
        <p:spPr bwMode="auto">
          <a:xfrm>
            <a:off x="6572264" y="3071810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500034" y="4286256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8" name="WordArt 4"/>
          <p:cNvSpPr>
            <a:spLocks noChangeArrowheads="1" noChangeShapeType="1" noTextEdit="1"/>
          </p:cNvSpPr>
          <p:nvPr/>
        </p:nvSpPr>
        <p:spPr bwMode="auto">
          <a:xfrm>
            <a:off x="857224" y="4429132"/>
            <a:ext cx="304800" cy="4381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9" name="WordArt 7"/>
          <p:cNvSpPr>
            <a:spLocks noChangeArrowheads="1" noChangeShapeType="1" noTextEdit="1"/>
          </p:cNvSpPr>
          <p:nvPr/>
        </p:nvSpPr>
        <p:spPr bwMode="auto">
          <a:xfrm>
            <a:off x="1285852" y="4357694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1571604" y="4572008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2" name="WordArt 7"/>
          <p:cNvSpPr>
            <a:spLocks noChangeArrowheads="1" noChangeShapeType="1" noTextEdit="1"/>
          </p:cNvSpPr>
          <p:nvPr/>
        </p:nvSpPr>
        <p:spPr bwMode="auto">
          <a:xfrm>
            <a:off x="2214546" y="4286256"/>
            <a:ext cx="428628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14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3" name="WordArt 7"/>
          <p:cNvSpPr>
            <a:spLocks noChangeArrowheads="1" noChangeShapeType="1" noTextEdit="1"/>
          </p:cNvSpPr>
          <p:nvPr/>
        </p:nvSpPr>
        <p:spPr bwMode="auto">
          <a:xfrm>
            <a:off x="428596" y="5214950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" name="WordArt 8"/>
          <p:cNvSpPr>
            <a:spLocks noChangeArrowheads="1" noChangeShapeType="1" noTextEdit="1"/>
          </p:cNvSpPr>
          <p:nvPr/>
        </p:nvSpPr>
        <p:spPr bwMode="auto">
          <a:xfrm>
            <a:off x="857224" y="5500702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5" name="WordArt 7"/>
          <p:cNvSpPr>
            <a:spLocks noChangeArrowheads="1" noChangeShapeType="1" noTextEdit="1"/>
          </p:cNvSpPr>
          <p:nvPr/>
        </p:nvSpPr>
        <p:spPr bwMode="auto">
          <a:xfrm>
            <a:off x="1428728" y="5286388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6" name="WordArt 5"/>
          <p:cNvSpPr>
            <a:spLocks noChangeArrowheads="1" noChangeShapeType="1" noTextEdit="1"/>
          </p:cNvSpPr>
          <p:nvPr/>
        </p:nvSpPr>
        <p:spPr bwMode="auto">
          <a:xfrm>
            <a:off x="1714480" y="5572140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7" name="WordArt 7"/>
          <p:cNvSpPr>
            <a:spLocks noChangeArrowheads="1" noChangeShapeType="1" noTextEdit="1"/>
          </p:cNvSpPr>
          <p:nvPr/>
        </p:nvSpPr>
        <p:spPr bwMode="auto">
          <a:xfrm>
            <a:off x="2357422" y="5286388"/>
            <a:ext cx="428628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14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8" name="WordArt 7"/>
          <p:cNvSpPr>
            <a:spLocks noChangeArrowheads="1" noChangeShapeType="1" noTextEdit="1"/>
          </p:cNvSpPr>
          <p:nvPr/>
        </p:nvSpPr>
        <p:spPr bwMode="auto">
          <a:xfrm>
            <a:off x="3929058" y="5429264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9" name="WordArt 7"/>
          <p:cNvSpPr>
            <a:spLocks noChangeArrowheads="1" noChangeShapeType="1" noTextEdit="1"/>
          </p:cNvSpPr>
          <p:nvPr/>
        </p:nvSpPr>
        <p:spPr bwMode="auto">
          <a:xfrm>
            <a:off x="4000496" y="4786322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0" name="WordArt 8"/>
          <p:cNvSpPr>
            <a:spLocks noChangeArrowheads="1" noChangeShapeType="1" noTextEdit="1"/>
          </p:cNvSpPr>
          <p:nvPr/>
        </p:nvSpPr>
        <p:spPr bwMode="auto">
          <a:xfrm>
            <a:off x="3428992" y="5715016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cxnSp>
        <p:nvCxnSpPr>
          <p:cNvPr id="21" name="20 Düz Bağlayıcı"/>
          <p:cNvCxnSpPr/>
          <p:nvPr/>
        </p:nvCxnSpPr>
        <p:spPr>
          <a:xfrm>
            <a:off x="3357554" y="6072206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WordArt 7"/>
          <p:cNvSpPr>
            <a:spLocks noChangeArrowheads="1" noChangeShapeType="1" noTextEdit="1"/>
          </p:cNvSpPr>
          <p:nvPr/>
        </p:nvSpPr>
        <p:spPr bwMode="auto">
          <a:xfrm>
            <a:off x="3786182" y="6143644"/>
            <a:ext cx="428628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14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heathersanimations.com/flower/sf2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0"/>
            <a:ext cx="3000396" cy="2738895"/>
          </a:xfrm>
          <a:prstGeom prst="rect">
            <a:avLst/>
          </a:prstGeom>
          <a:noFill/>
        </p:spPr>
      </p:pic>
      <p:sp>
        <p:nvSpPr>
          <p:cNvPr id="3" name="WordArt 7"/>
          <p:cNvSpPr>
            <a:spLocks noChangeArrowheads="1" noChangeShapeType="1" noTextEdit="1"/>
          </p:cNvSpPr>
          <p:nvPr/>
        </p:nvSpPr>
        <p:spPr bwMode="auto">
          <a:xfrm>
            <a:off x="4143372" y="2857496"/>
            <a:ext cx="357190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4" name="WordArt 7"/>
          <p:cNvSpPr>
            <a:spLocks noChangeArrowheads="1" noChangeShapeType="1" noTextEdit="1"/>
          </p:cNvSpPr>
          <p:nvPr/>
        </p:nvSpPr>
        <p:spPr bwMode="auto">
          <a:xfrm>
            <a:off x="1000100" y="3643314"/>
            <a:ext cx="285752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5" name="WordArt 8"/>
          <p:cNvSpPr>
            <a:spLocks noChangeArrowheads="1" noChangeShapeType="1" noTextEdit="1"/>
          </p:cNvSpPr>
          <p:nvPr/>
        </p:nvSpPr>
        <p:spPr bwMode="auto">
          <a:xfrm>
            <a:off x="1357290" y="3857628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WordArt 7"/>
          <p:cNvSpPr>
            <a:spLocks noChangeArrowheads="1" noChangeShapeType="1" noTextEdit="1"/>
          </p:cNvSpPr>
          <p:nvPr/>
        </p:nvSpPr>
        <p:spPr bwMode="auto">
          <a:xfrm>
            <a:off x="1857356" y="3714752"/>
            <a:ext cx="357190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2357422" y="3929066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8" name="WordArt 7"/>
          <p:cNvSpPr>
            <a:spLocks noChangeArrowheads="1" noChangeShapeType="1" noTextEdit="1"/>
          </p:cNvSpPr>
          <p:nvPr/>
        </p:nvSpPr>
        <p:spPr bwMode="auto">
          <a:xfrm>
            <a:off x="3071802" y="3714752"/>
            <a:ext cx="357190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9" name="WordArt 7"/>
          <p:cNvSpPr>
            <a:spLocks noChangeArrowheads="1" noChangeShapeType="1" noTextEdit="1"/>
          </p:cNvSpPr>
          <p:nvPr/>
        </p:nvSpPr>
        <p:spPr bwMode="auto">
          <a:xfrm>
            <a:off x="5357818" y="4643446"/>
            <a:ext cx="285752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" name="WordArt 7"/>
          <p:cNvSpPr>
            <a:spLocks noChangeArrowheads="1" noChangeShapeType="1" noTextEdit="1"/>
          </p:cNvSpPr>
          <p:nvPr/>
        </p:nvSpPr>
        <p:spPr bwMode="auto">
          <a:xfrm>
            <a:off x="5357818" y="3929066"/>
            <a:ext cx="357190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cxnSp>
        <p:nvCxnSpPr>
          <p:cNvPr id="11" name="10 Düz Bağlayıcı"/>
          <p:cNvCxnSpPr/>
          <p:nvPr/>
        </p:nvCxnSpPr>
        <p:spPr>
          <a:xfrm>
            <a:off x="4857752" y="5357826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4786314" y="5072074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" name="WordArt 7"/>
          <p:cNvSpPr>
            <a:spLocks noChangeArrowheads="1" noChangeShapeType="1" noTextEdit="1"/>
          </p:cNvSpPr>
          <p:nvPr/>
        </p:nvSpPr>
        <p:spPr bwMode="auto">
          <a:xfrm>
            <a:off x="5286380" y="5429264"/>
            <a:ext cx="357190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nur.n.u.pic.centerblog.net/edda38bf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14338"/>
            <a:ext cx="4295775" cy="2276475"/>
          </a:xfrm>
          <a:prstGeom prst="rect">
            <a:avLst/>
          </a:prstGeom>
          <a:noFill/>
        </p:spPr>
      </p:pic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3929058" y="-642966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4" name="Picture 2" descr="http://nur.n.u.pic.centerblog.net/edda38bf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-142900"/>
            <a:ext cx="4295775" cy="2276475"/>
          </a:xfrm>
          <a:prstGeom prst="rect">
            <a:avLst/>
          </a:prstGeom>
          <a:noFill/>
        </p:spPr>
      </p:pic>
      <p:sp>
        <p:nvSpPr>
          <p:cNvPr id="6" name="WordArt 3"/>
          <p:cNvSpPr>
            <a:spLocks noChangeArrowheads="1" noChangeShapeType="1" noTextEdit="1"/>
          </p:cNvSpPr>
          <p:nvPr/>
        </p:nvSpPr>
        <p:spPr bwMode="auto">
          <a:xfrm>
            <a:off x="3714744" y="1428736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7" name="Picture 2" descr="http://nur.n.u.pic.centerblog.net/edda38bf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1785926"/>
            <a:ext cx="4295775" cy="2276475"/>
          </a:xfrm>
          <a:prstGeom prst="rect">
            <a:avLst/>
          </a:prstGeom>
          <a:noFill/>
        </p:spPr>
      </p:pic>
      <p:sp>
        <p:nvSpPr>
          <p:cNvPr id="8" name="WordArt 3"/>
          <p:cNvSpPr>
            <a:spLocks noChangeArrowheads="1" noChangeShapeType="1" noTextEdit="1"/>
          </p:cNvSpPr>
          <p:nvPr/>
        </p:nvSpPr>
        <p:spPr bwMode="auto">
          <a:xfrm>
            <a:off x="8286776" y="-500090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9" name="Picture 2" descr="http://nur.n.u.pic.centerblog.net/edda38bf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785926"/>
            <a:ext cx="4295775" cy="2276475"/>
          </a:xfrm>
          <a:prstGeom prst="rect">
            <a:avLst/>
          </a:prstGeom>
          <a:noFill/>
        </p:spPr>
      </p:pic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8286776" y="1428736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285720" y="2928934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2" name="WordArt 4"/>
          <p:cNvSpPr>
            <a:spLocks noChangeArrowheads="1" noChangeShapeType="1" noTextEdit="1"/>
          </p:cNvSpPr>
          <p:nvPr/>
        </p:nvSpPr>
        <p:spPr bwMode="auto">
          <a:xfrm>
            <a:off x="1000100" y="4071942"/>
            <a:ext cx="304800" cy="4381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3" name="WordArt 3"/>
          <p:cNvSpPr>
            <a:spLocks noChangeArrowheads="1" noChangeShapeType="1" noTextEdit="1"/>
          </p:cNvSpPr>
          <p:nvPr/>
        </p:nvSpPr>
        <p:spPr bwMode="auto">
          <a:xfrm>
            <a:off x="1214414" y="2857496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" name="WordArt 4"/>
          <p:cNvSpPr>
            <a:spLocks noChangeArrowheads="1" noChangeShapeType="1" noTextEdit="1"/>
          </p:cNvSpPr>
          <p:nvPr/>
        </p:nvSpPr>
        <p:spPr bwMode="auto">
          <a:xfrm>
            <a:off x="1928794" y="4143380"/>
            <a:ext cx="285752" cy="4381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5" name="WordArt 3"/>
          <p:cNvSpPr>
            <a:spLocks noChangeArrowheads="1" noChangeShapeType="1" noTextEdit="1"/>
          </p:cNvSpPr>
          <p:nvPr/>
        </p:nvSpPr>
        <p:spPr bwMode="auto">
          <a:xfrm>
            <a:off x="2214546" y="2857496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6" name="WordArt 4"/>
          <p:cNvSpPr>
            <a:spLocks noChangeArrowheads="1" noChangeShapeType="1" noTextEdit="1"/>
          </p:cNvSpPr>
          <p:nvPr/>
        </p:nvSpPr>
        <p:spPr bwMode="auto">
          <a:xfrm>
            <a:off x="2928926" y="4214818"/>
            <a:ext cx="304800" cy="4381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7" name="WordArt 3"/>
          <p:cNvSpPr>
            <a:spLocks noChangeArrowheads="1" noChangeShapeType="1" noTextEdit="1"/>
          </p:cNvSpPr>
          <p:nvPr/>
        </p:nvSpPr>
        <p:spPr bwMode="auto">
          <a:xfrm>
            <a:off x="3214678" y="2928934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8" name="WordArt 5"/>
          <p:cNvSpPr>
            <a:spLocks noChangeArrowheads="1" noChangeShapeType="1" noTextEdit="1"/>
          </p:cNvSpPr>
          <p:nvPr/>
        </p:nvSpPr>
        <p:spPr bwMode="auto">
          <a:xfrm>
            <a:off x="4000496" y="4286256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9" name="WordArt 3"/>
          <p:cNvSpPr>
            <a:spLocks noChangeArrowheads="1" noChangeShapeType="1" noTextEdit="1"/>
          </p:cNvSpPr>
          <p:nvPr/>
        </p:nvSpPr>
        <p:spPr bwMode="auto">
          <a:xfrm>
            <a:off x="4643438" y="4071942"/>
            <a:ext cx="638168" cy="657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0" name="WordArt 3"/>
          <p:cNvSpPr>
            <a:spLocks noChangeArrowheads="1" noChangeShapeType="1" noTextEdit="1"/>
          </p:cNvSpPr>
          <p:nvPr/>
        </p:nvSpPr>
        <p:spPr bwMode="auto">
          <a:xfrm>
            <a:off x="642910" y="5143512"/>
            <a:ext cx="423854" cy="657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4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1" name="WordArt 8"/>
          <p:cNvSpPr>
            <a:spLocks noChangeArrowheads="1" noChangeShapeType="1" noTextEdit="1"/>
          </p:cNvSpPr>
          <p:nvPr/>
        </p:nvSpPr>
        <p:spPr bwMode="auto">
          <a:xfrm>
            <a:off x="1142976" y="5357826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2" name="WordArt 3"/>
          <p:cNvSpPr>
            <a:spLocks noChangeArrowheads="1" noChangeShapeType="1" noTextEdit="1"/>
          </p:cNvSpPr>
          <p:nvPr/>
        </p:nvSpPr>
        <p:spPr bwMode="auto">
          <a:xfrm>
            <a:off x="1428728" y="4000504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3" name="WordArt 5"/>
          <p:cNvSpPr>
            <a:spLocks noChangeArrowheads="1" noChangeShapeType="1" noTextEdit="1"/>
          </p:cNvSpPr>
          <p:nvPr/>
        </p:nvSpPr>
        <p:spPr bwMode="auto">
          <a:xfrm>
            <a:off x="2143108" y="5357826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4" name="WordArt 3"/>
          <p:cNvSpPr>
            <a:spLocks noChangeArrowheads="1" noChangeShapeType="1" noTextEdit="1"/>
          </p:cNvSpPr>
          <p:nvPr/>
        </p:nvSpPr>
        <p:spPr bwMode="auto">
          <a:xfrm>
            <a:off x="2857488" y="5072074"/>
            <a:ext cx="638168" cy="657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7000892" y="5500702"/>
            <a:ext cx="423854" cy="657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4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6" name="WordArt 3"/>
          <p:cNvSpPr>
            <a:spLocks noChangeArrowheads="1" noChangeShapeType="1" noTextEdit="1"/>
          </p:cNvSpPr>
          <p:nvPr/>
        </p:nvSpPr>
        <p:spPr bwMode="auto">
          <a:xfrm>
            <a:off x="6786578" y="3643314"/>
            <a:ext cx="63816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7" name="WordArt 8"/>
          <p:cNvSpPr>
            <a:spLocks noChangeArrowheads="1" noChangeShapeType="1" noTextEdit="1"/>
          </p:cNvSpPr>
          <p:nvPr/>
        </p:nvSpPr>
        <p:spPr bwMode="auto">
          <a:xfrm>
            <a:off x="6500826" y="5929330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6643702" y="6215082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WordArt 3"/>
          <p:cNvSpPr>
            <a:spLocks noChangeArrowheads="1" noChangeShapeType="1" noTextEdit="1"/>
          </p:cNvSpPr>
          <p:nvPr/>
        </p:nvSpPr>
        <p:spPr bwMode="auto">
          <a:xfrm>
            <a:off x="7000892" y="6296020"/>
            <a:ext cx="490542" cy="5619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hareketligifler.net/data/media/563/balon-hareketli-resim-005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2533650" cy="3571875"/>
          </a:xfrm>
          <a:prstGeom prst="rect">
            <a:avLst/>
          </a:prstGeom>
          <a:noFill/>
        </p:spPr>
      </p:pic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857224" y="3214686"/>
            <a:ext cx="638168" cy="657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4" name="Picture 2" descr="http://www.hareketligifler.net/data/media/563/balon-hareketli-resim-005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42852"/>
            <a:ext cx="2533650" cy="3571875"/>
          </a:xfrm>
          <a:prstGeom prst="rect">
            <a:avLst/>
          </a:prstGeom>
          <a:noFill/>
        </p:spPr>
      </p:pic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3857620" y="3286124"/>
            <a:ext cx="638168" cy="657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6" name="Picture 2" descr="http://www.hareketligifler.net/data/media/563/balon-hareketli-resim-005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533650" cy="3571875"/>
          </a:xfrm>
          <a:prstGeom prst="rect">
            <a:avLst/>
          </a:prstGeom>
          <a:noFill/>
        </p:spPr>
      </p:pic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7143768" y="3143248"/>
            <a:ext cx="57150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8" name="WordArt 3"/>
          <p:cNvSpPr>
            <a:spLocks noChangeArrowheads="1" noChangeShapeType="1" noTextEdit="1"/>
          </p:cNvSpPr>
          <p:nvPr/>
        </p:nvSpPr>
        <p:spPr bwMode="auto">
          <a:xfrm>
            <a:off x="214282" y="4214818"/>
            <a:ext cx="638168" cy="657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9" name="WordArt 4"/>
          <p:cNvSpPr>
            <a:spLocks noChangeArrowheads="1" noChangeShapeType="1" noTextEdit="1"/>
          </p:cNvSpPr>
          <p:nvPr/>
        </p:nvSpPr>
        <p:spPr bwMode="auto">
          <a:xfrm>
            <a:off x="928662" y="4429132"/>
            <a:ext cx="285752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1285852" y="4286256"/>
            <a:ext cx="638168" cy="657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1" name="WordArt 4"/>
          <p:cNvSpPr>
            <a:spLocks noChangeArrowheads="1" noChangeShapeType="1" noTextEdit="1"/>
          </p:cNvSpPr>
          <p:nvPr/>
        </p:nvSpPr>
        <p:spPr bwMode="auto">
          <a:xfrm>
            <a:off x="2000232" y="4500570"/>
            <a:ext cx="285752" cy="4381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2" name="WordArt 3"/>
          <p:cNvSpPr>
            <a:spLocks noChangeArrowheads="1" noChangeShapeType="1" noTextEdit="1"/>
          </p:cNvSpPr>
          <p:nvPr/>
        </p:nvSpPr>
        <p:spPr bwMode="auto">
          <a:xfrm>
            <a:off x="2357422" y="4286256"/>
            <a:ext cx="638168" cy="657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3000364" y="4572008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" name="WordArt 3"/>
          <p:cNvSpPr>
            <a:spLocks noChangeArrowheads="1" noChangeShapeType="1" noTextEdit="1"/>
          </p:cNvSpPr>
          <p:nvPr/>
        </p:nvSpPr>
        <p:spPr bwMode="auto">
          <a:xfrm>
            <a:off x="3643306" y="4286256"/>
            <a:ext cx="638168" cy="657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5" name="WordArt 3"/>
          <p:cNvSpPr>
            <a:spLocks noChangeArrowheads="1" noChangeShapeType="1" noTextEdit="1"/>
          </p:cNvSpPr>
          <p:nvPr/>
        </p:nvSpPr>
        <p:spPr bwMode="auto">
          <a:xfrm>
            <a:off x="285720" y="5429264"/>
            <a:ext cx="423854" cy="657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6" name="WordArt 8"/>
          <p:cNvSpPr>
            <a:spLocks noChangeArrowheads="1" noChangeShapeType="1" noTextEdit="1"/>
          </p:cNvSpPr>
          <p:nvPr/>
        </p:nvSpPr>
        <p:spPr bwMode="auto">
          <a:xfrm>
            <a:off x="714348" y="5715016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7" name="WordArt 3"/>
          <p:cNvSpPr>
            <a:spLocks noChangeArrowheads="1" noChangeShapeType="1" noTextEdit="1"/>
          </p:cNvSpPr>
          <p:nvPr/>
        </p:nvSpPr>
        <p:spPr bwMode="auto">
          <a:xfrm>
            <a:off x="1142976" y="5429264"/>
            <a:ext cx="57150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8" name="WordArt 5"/>
          <p:cNvSpPr>
            <a:spLocks noChangeArrowheads="1" noChangeShapeType="1" noTextEdit="1"/>
          </p:cNvSpPr>
          <p:nvPr/>
        </p:nvSpPr>
        <p:spPr bwMode="auto">
          <a:xfrm>
            <a:off x="1785918" y="5715016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9" name="WordArt 3"/>
          <p:cNvSpPr>
            <a:spLocks noChangeArrowheads="1" noChangeShapeType="1" noTextEdit="1"/>
          </p:cNvSpPr>
          <p:nvPr/>
        </p:nvSpPr>
        <p:spPr bwMode="auto">
          <a:xfrm>
            <a:off x="2428860" y="5429264"/>
            <a:ext cx="638168" cy="657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0" name="WordArt 3"/>
          <p:cNvSpPr>
            <a:spLocks noChangeArrowheads="1" noChangeShapeType="1" noTextEdit="1"/>
          </p:cNvSpPr>
          <p:nvPr/>
        </p:nvSpPr>
        <p:spPr bwMode="auto">
          <a:xfrm>
            <a:off x="6286512" y="5072074"/>
            <a:ext cx="423854" cy="657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1" name="WordArt 3"/>
          <p:cNvSpPr>
            <a:spLocks noChangeArrowheads="1" noChangeShapeType="1" noTextEdit="1"/>
          </p:cNvSpPr>
          <p:nvPr/>
        </p:nvSpPr>
        <p:spPr bwMode="auto">
          <a:xfrm>
            <a:off x="6143636" y="4357694"/>
            <a:ext cx="57150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5715008" y="5786454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WordArt 8"/>
          <p:cNvSpPr>
            <a:spLocks noChangeArrowheads="1" noChangeShapeType="1" noTextEdit="1"/>
          </p:cNvSpPr>
          <p:nvPr/>
        </p:nvSpPr>
        <p:spPr bwMode="auto">
          <a:xfrm>
            <a:off x="5715008" y="5500702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4" name="WordArt 3"/>
          <p:cNvSpPr>
            <a:spLocks noChangeArrowheads="1" noChangeShapeType="1" noTextEdit="1"/>
          </p:cNvSpPr>
          <p:nvPr/>
        </p:nvSpPr>
        <p:spPr bwMode="auto">
          <a:xfrm>
            <a:off x="6143636" y="5857892"/>
            <a:ext cx="638168" cy="657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hareketligifler.net/data/media/218/penguen-hareketli-resim-019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4196983" cy="3357586"/>
          </a:xfrm>
          <a:prstGeom prst="rect">
            <a:avLst/>
          </a:prstGeom>
          <a:noFill/>
        </p:spPr>
      </p:pic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2214546" y="3286124"/>
            <a:ext cx="423854" cy="4429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8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4" name="Picture 2" descr="http://www.hareketligifler.net/data/media/218/penguen-hareketli-resim-019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85728"/>
            <a:ext cx="4018388" cy="3214710"/>
          </a:xfrm>
          <a:prstGeom prst="rect">
            <a:avLst/>
          </a:prstGeom>
          <a:noFill/>
        </p:spPr>
      </p:pic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6858016" y="3143248"/>
            <a:ext cx="423854" cy="5143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8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WordArt 3"/>
          <p:cNvSpPr>
            <a:spLocks noChangeArrowheads="1" noChangeShapeType="1" noTextEdit="1"/>
          </p:cNvSpPr>
          <p:nvPr/>
        </p:nvSpPr>
        <p:spPr bwMode="auto">
          <a:xfrm>
            <a:off x="357158" y="4214818"/>
            <a:ext cx="28575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8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785786" y="4286256"/>
            <a:ext cx="285752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+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8" name="WordArt 3"/>
          <p:cNvSpPr>
            <a:spLocks noChangeArrowheads="1" noChangeShapeType="1" noTextEdit="1"/>
          </p:cNvSpPr>
          <p:nvPr/>
        </p:nvSpPr>
        <p:spPr bwMode="auto">
          <a:xfrm>
            <a:off x="1142976" y="4286256"/>
            <a:ext cx="357190" cy="5857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8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1643042" y="4500570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2285984" y="4357694"/>
            <a:ext cx="423854" cy="5143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285720" y="5286388"/>
            <a:ext cx="423854" cy="5143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785786" y="5500702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3" name="WordArt 3"/>
          <p:cNvSpPr>
            <a:spLocks noChangeArrowheads="1" noChangeShapeType="1" noTextEdit="1"/>
          </p:cNvSpPr>
          <p:nvPr/>
        </p:nvSpPr>
        <p:spPr bwMode="auto">
          <a:xfrm>
            <a:off x="1285852" y="5286388"/>
            <a:ext cx="423854" cy="5143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8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" name="WordArt 5"/>
          <p:cNvSpPr>
            <a:spLocks noChangeArrowheads="1" noChangeShapeType="1" noTextEdit="1"/>
          </p:cNvSpPr>
          <p:nvPr/>
        </p:nvSpPr>
        <p:spPr bwMode="auto">
          <a:xfrm>
            <a:off x="1714480" y="5572140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=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5" name="WordArt 3"/>
          <p:cNvSpPr>
            <a:spLocks noChangeArrowheads="1" noChangeShapeType="1" noTextEdit="1"/>
          </p:cNvSpPr>
          <p:nvPr/>
        </p:nvSpPr>
        <p:spPr bwMode="auto">
          <a:xfrm>
            <a:off x="2428860" y="5357826"/>
            <a:ext cx="500066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6" name="WordArt 3"/>
          <p:cNvSpPr>
            <a:spLocks noChangeArrowheads="1" noChangeShapeType="1" noTextEdit="1"/>
          </p:cNvSpPr>
          <p:nvPr/>
        </p:nvSpPr>
        <p:spPr bwMode="auto">
          <a:xfrm>
            <a:off x="4500562" y="5143512"/>
            <a:ext cx="423854" cy="5857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7" name="WordArt 3"/>
          <p:cNvSpPr>
            <a:spLocks noChangeArrowheads="1" noChangeShapeType="1" noTextEdit="1"/>
          </p:cNvSpPr>
          <p:nvPr/>
        </p:nvSpPr>
        <p:spPr bwMode="auto">
          <a:xfrm>
            <a:off x="4572000" y="4572008"/>
            <a:ext cx="423854" cy="5143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8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cxnSp>
        <p:nvCxnSpPr>
          <p:cNvPr id="18" name="17 Düz Bağlayıcı"/>
          <p:cNvCxnSpPr/>
          <p:nvPr/>
        </p:nvCxnSpPr>
        <p:spPr>
          <a:xfrm>
            <a:off x="4000496" y="5786454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WordArt 8"/>
          <p:cNvSpPr>
            <a:spLocks noChangeArrowheads="1" noChangeShapeType="1" noTextEdit="1"/>
          </p:cNvSpPr>
          <p:nvPr/>
        </p:nvSpPr>
        <p:spPr bwMode="auto">
          <a:xfrm>
            <a:off x="4000496" y="5500702"/>
            <a:ext cx="42862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x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0" name="WordArt 3"/>
          <p:cNvSpPr>
            <a:spLocks noChangeArrowheads="1" noChangeShapeType="1" noTextEdit="1"/>
          </p:cNvSpPr>
          <p:nvPr/>
        </p:nvSpPr>
        <p:spPr bwMode="auto">
          <a:xfrm>
            <a:off x="4429124" y="5857892"/>
            <a:ext cx="500066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210</Words>
  <Application>Microsoft Office PowerPoint</Application>
  <PresentationFormat>Ekran Gösterisi (4:3)</PresentationFormat>
  <Paragraphs>206</Paragraphs>
  <Slides>12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Calibri</vt:lpstr>
      <vt:lpstr>Impact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Administrator</dc:creator>
  <cp:keywords>www.sorubak.com</cp:keywords>
  <dc:description>www.sorubak.com</dc:description>
  <cp:lastModifiedBy>doğan</cp:lastModifiedBy>
  <cp:revision>25</cp:revision>
  <dcterms:created xsi:type="dcterms:W3CDTF">2016-01-03T14:42:47Z</dcterms:created>
  <dcterms:modified xsi:type="dcterms:W3CDTF">2016-01-04T11:55:01Z</dcterms:modified>
</cp:coreProperties>
</file>