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AAEB6-A32B-42CB-934E-E8F9E78FA7E0}" type="datetimeFigureOut">
              <a:rPr lang="tr-TR" smtClean="0"/>
              <a:t>21.12.2015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C9D77-25F9-475D-B693-9106E0FD3A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56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BC9D77-25F9-475D-B693-9106E0FD3AB5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2761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.tr/url?sa=i&amp;rct=j&amp;q=&amp;esrc=s&amp;frm=1&amp;source=images&amp;cd=&amp;cad=rja&amp;uact=8&amp;ved=0ahUKEwj4yZe72uPJAhVFxRQKHTZjDQwQjRwIBw&amp;url=http://www.clipartpanda.com/categories/family-dinner-table-clipart&amp;bvm=bv.110151844,d.ZWU&amp;psig=AFQjCNEZWfCzTR55FetAb86F2kbxFt_bvA&amp;ust=1450469589656009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tadya.com/elsa-ile-gercek-yemek-yapma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m.tr/url?sa=i&amp;rct=j&amp;q=&amp;esrc=s&amp;frm=1&amp;source=images&amp;cd=&amp;cad=rja&amp;uact=8&amp;ved=0ahUKEwj-jeHI2ePJAhVIVxQKHaybB_kQjRwIBw&amp;url=http://www.123rf.com/photo_14253557_illustration-of-a-girl-brushing-teeth-on-a-white-background.html&amp;bvm=bv.110151844,d.ZWU&amp;psig=AFQjCNHej1w7jidyi0JSyo5lEIiuCnZmBQ&amp;ust=1450469335045084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frm=1&amp;source=images&amp;cd=&amp;cad=rja&amp;uact=8&amp;ved=0ahUKEwjK88nE3OPJAhVD8RQKHberCcAQjRwIBw&amp;url=http://www.e-oyuncuyuz.biz/alice-annesiyle-turta-yapiyor/&amp;bvm=bv.110151844,d.ZWU&amp;psig=AFQjCNHJy0avmNWFuj1wvx0t5l2rundtHw&amp;ust=145047002544234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.tr/url?sa=i&amp;rct=j&amp;q=&amp;esrc=s&amp;frm=1&amp;source=images&amp;cd=&amp;cad=rja&amp;uact=8&amp;ved=0ahUKEwj8hNm_y-PJAhWJxRQKHcDPCR4QjRwIBw&amp;url=http://www.youtube.com/watch?v%3Dh-ONS_H7Bi4&amp;bvm=bv.110151844,d.bGg&amp;psig=AFQjCNFtgm9JmLuQnN1nXhcp54U1INkHag&amp;ust=1450465519308907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www.google.com.tr/url?sa=i&amp;rct=j&amp;q=&amp;esrc=s&amp;frm=1&amp;source=images&amp;cd=&amp;cad=rja&amp;uact=8&amp;ved=0ahUKEwiDtbjiy-PJAhWBrRQKHeibC48QjRwIBw&amp;url=http://www.boyamaoyunlari.biz/search.php?t%3Dve%26page%3D2&amp;bvm=bv.110151844,d.bGg&amp;psig=AFQjCNFtgm9JmLuQnN1nXhcp54U1INkHag&amp;ust=145046551930890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www.comunitamontanamolisecentrale.it/sapori_della_terra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hyperlink" Target="http://www.google.com.tr/url?sa=i&amp;rct=j&amp;q=&amp;esrc=s&amp;frm=1&amp;source=images&amp;cd=&amp;cad=rja&amp;uact=8&amp;ved=0ahUKEwi19aG9z-PJAhWEzxQKHXmrCT4QjRwIBQ&amp;url=http://www.megep.meb.gov.tr/mte_program_modul/moduller_pdf/Yemek%20Sofras%C4%B1.pdf&amp;bvm=bv.110151844,d.ZWU&amp;psig=AFQjCNG-5XRZzfRpmRdrIHMCAvNxODBRZg&amp;ust=145046662004761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tr/url?sa=i&amp;rct=j&amp;q=&amp;esrc=s&amp;frm=1&amp;source=images&amp;cd=&amp;cad=rja&amp;uact=8&amp;ved=0ahUKEwjh46eq0OPJAhXKcRQKHRn6AH4QjRwIBw&amp;url=http://universalmagazin.com/agiz-kokusundan-korunmanin-10-pratik-yolu.html&amp;bvm=bv.110151844,d.ZWU&amp;psig=AFQjCNFpY1YCC67imDQy8FSFfTR_hHaIlQ&amp;ust=1450466819764672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hyperlink" Target="http://www.google.com.tr/url?sa=i&amp;rct=j&amp;q=&amp;esrc=s&amp;frm=1&amp;source=images&amp;cd=&amp;cad=rja&amp;uact=8&amp;ved=0ahUKEwj4yZe72uPJAhVFxRQKHTZjDQwQjRwIBw&amp;url=http://tr.clipartlogo.com/premium/detail/hamburger-man_76638193.html&amp;bvm=bv.110151844,d.ZWU&amp;psig=AFQjCNEZWfCzTR55FetAb86F2kbxFt_bvA&amp;ust=1450469589656009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com.tr/url?sa=i&amp;rct=j&amp;q=&amp;esrc=s&amp;frm=1&amp;source=images&amp;cd=&amp;cad=rja&amp;uact=8&amp;ved=0ahUKEwjvuIb-0OPJAhXC1hQKHXLYAkkQjRwIBw&amp;url=http://www.youtube.com/watch?v%3DL9LNHZOxgKs&amp;bvm=bv.110151844,d.ZWU&amp;psig=AFQjCNEgK-9lgIC9EsvdeO2HkPv-uUzsuw&amp;ust=1450466929466407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.tr/url?sa=i&amp;rct=j&amp;q=&amp;esrc=s&amp;frm=1&amp;source=images&amp;cd=&amp;cad=rja&amp;uact=8&amp;ved=0ahUKEwjvyNqQ0-PJAhXKuxQKHab0CaMQjRwIBw&amp;url=http://www.haberself.com/h/9680/&amp;bvm=bv.110151844,d.ZWU&amp;psig=AFQjCNEGSrAdBKWK0nUooMA70S02t01JDg&amp;ust=1450467568102085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.tr/url?sa=i&amp;rct=j&amp;q=&amp;esrc=s&amp;frm=1&amp;source=images&amp;cd=&amp;cad=rja&amp;uact=8&amp;ved=0ahUKEwjXoObV0-PJAhWHRhQKHdiFCA8QjRwIBw&amp;url=http://www.haberself.com/h/9680/&amp;bvm=bv.110151844,d.ZWU&amp;psig=AFQjCNEGSrAdBKWK0nUooMA70S02t01JDg&amp;ust=1450467568102085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.tr/url?sa=i&amp;rct=j&amp;q=&amp;esrc=s&amp;frm=1&amp;source=images&amp;cd=&amp;cad=rja&amp;uact=8&amp;ved=0ahUKEwjtt-Lj1ePJAhUD6xQKHX7xBlwQjRwIBw&amp;url=http://www.kraloyunu.net/giydirme-oyunlari/aksam-daveti.html&amp;bvm=bv.110151844,d.ZWU&amp;psig=AFQjCNHHyCObr2N9BEipeG7u3Ynj6UVLfA&amp;ust=1450468267795259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m.tr/url?sa=i&amp;rct=j&amp;q=&amp;esrc=s&amp;frm=1&amp;source=images&amp;cd=&amp;cad=rja&amp;uact=8&amp;ved=0ahUKEwivmPXM1uPJAhXHchQKHe1sCdwQjRwIBw&amp;url=http://www.cakiltasim.com/hizmetlerimiz/beslenme&amp;bvm=bv.110151844,d.ZWU&amp;psig=AFQjCNHHyCObr2N9BEipeG7u3Ynj6UVLfA&amp;ust=1450468267795259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142976" y="214290"/>
            <a:ext cx="710499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kumimoji="0" lang="tr-TR" sz="6600" b="1" i="1" u="none" strike="noStrike" cap="all" normalizeH="0" baseline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YEMEKTE </a:t>
            </a:r>
          </a:p>
          <a:p>
            <a:pPr algn="ctr"/>
            <a:r>
              <a:rPr kumimoji="0" lang="tr-TR" sz="6600" b="1" i="1" u="none" strike="noStrike" cap="all" normalizeH="0" baseline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GÖRGÜ KURALLARI </a:t>
            </a:r>
            <a:endParaRPr lang="tr-TR" sz="6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31" name="Picture 7" descr="http://images.clipartpanda.com/family-dinner-table-clipart-k937605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285992"/>
            <a:ext cx="4335831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57158" y="214290"/>
            <a:ext cx="812113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Sofranın kaldırılmasına yardım </a:t>
            </a:r>
          </a:p>
          <a:p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etmeliyiz.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tadya.oyuncdn.com/game/1629/preview/elsa-ile-gercek-yemek-yapma-288x238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5" y="1643050"/>
            <a:ext cx="5359649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00034" y="214290"/>
            <a:ext cx="773102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Yemeklerden sonra dişlerimizi </a:t>
            </a:r>
          </a:p>
          <a:p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fırçalamalıyız</a:t>
            </a:r>
            <a:r>
              <a:rPr lang="tr-TR" i="1" dirty="0" smtClean="0"/>
              <a:t>.</a:t>
            </a:r>
            <a:endParaRPr lang="tr-TR" dirty="0"/>
          </a:p>
        </p:txBody>
      </p:sp>
      <p:pic>
        <p:nvPicPr>
          <p:cNvPr id="25602" name="Picture 2" descr="http://previews.123rf.com/images/iimages/iimages1206/iimages120601124/14253557-illustration-of-a-girl-brushing-teeth-on-a-white-background-Stock-Vector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714488"/>
            <a:ext cx="3929090" cy="4938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e-oyuncuyuz.biz/wp-content/uploads/2015/01/gif-ifade-icon-129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0"/>
            <a:ext cx="4143372" cy="6858000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428596" y="428604"/>
            <a:ext cx="4214842" cy="2214578"/>
          </a:xfrm>
          <a:prstGeom prst="cloudCallout">
            <a:avLst>
              <a:gd name="adj1" fmla="val 76107"/>
              <a:gd name="adj2" fmla="val 4159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n w="57150"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1428728" y="928670"/>
            <a:ext cx="2143140" cy="9128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0"/>
            <a:r>
              <a:rPr lang="tr-TR" sz="3600" b="1" i="1" kern="1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Black"/>
              </a:rPr>
              <a:t>AFİYET </a:t>
            </a:r>
          </a:p>
          <a:p>
            <a:pPr algn="ctr" rtl="0"/>
            <a:r>
              <a:rPr lang="tr-TR" sz="3600" b="1" i="1" kern="1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Black"/>
              </a:rPr>
              <a:t>OLSUN.</a:t>
            </a:r>
            <a:endParaRPr lang="tr-TR" sz="3600" b="1" i="1" kern="1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 Black"/>
            </a:endParaRPr>
          </a:p>
        </p:txBody>
      </p:sp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1214414" y="4071942"/>
            <a:ext cx="2286000" cy="69691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tr-TR" sz="3600" b="1" i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JALE İPEK</a:t>
            </a:r>
            <a:endParaRPr lang="tr-TR" sz="3600" b="1" i="1" kern="1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579" grpId="0" build="allAtOnce"/>
      <p:bldP spid="2458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71472" y="357166"/>
            <a:ext cx="82153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latin typeface="Arial Rounded MT Bold"/>
                <a:cs typeface="Times New Roman" pitchFamily="18" charset="0"/>
              </a:rPr>
              <a:t>*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Yemekten önce ve sonra ellerimizi sabunla yıkamalıyız.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i.ytimg.com/vi/h-ONS_H7Bi4/hqdefault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158800">
            <a:off x="499937" y="2646939"/>
            <a:ext cx="4572000" cy="3429001"/>
          </a:xfrm>
          <a:prstGeom prst="rect">
            <a:avLst/>
          </a:prstGeom>
          <a:noFill/>
        </p:spPr>
      </p:pic>
      <p:pic>
        <p:nvPicPr>
          <p:cNvPr id="14340" name="Picture 4" descr="http://www.boyamaoyunlari.biz/files/image/boyamaoyunlaribiz-yemeklerdenonce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2571744"/>
            <a:ext cx="2698767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285728"/>
            <a:ext cx="878684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/>
                <a:cs typeface="Times New Roman" pitchFamily="18" charset="0"/>
              </a:rPr>
              <a:t>* 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Yemek yerken kaşık,çatal,bıçak ve peçete kullanmalıyız.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www.comunitamontanamolisecentrale.it/posate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786322"/>
            <a:ext cx="1000132" cy="1000132"/>
          </a:xfrm>
          <a:prstGeom prst="rect">
            <a:avLst/>
          </a:prstGeom>
          <a:noFill/>
        </p:spPr>
      </p:pic>
      <p:pic>
        <p:nvPicPr>
          <p:cNvPr id="15364" name="Picture 4" descr="https://encrypted-tbn1.gstatic.com/images?q=tbn:ANd9GcSytvsiDuC4bkGnXnABDyd-MYD_s-39SSGxbaUjOQxIiTuXzBfF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2071678"/>
            <a:ext cx="3714776" cy="3568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28596" y="428604"/>
            <a:ext cx="83582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Ağzımıza küçük lokmalar almalı ve yavaş yavaş yemeliyiz.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universalmagazin.com/haber-resim/agiz-kokusundan-korunmanin-10-pratik-yolu-9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357430"/>
            <a:ext cx="3286148" cy="3429001"/>
          </a:xfrm>
          <a:prstGeom prst="rect">
            <a:avLst/>
          </a:prstGeom>
          <a:noFill/>
        </p:spPr>
      </p:pic>
      <p:pic>
        <p:nvPicPr>
          <p:cNvPr id="16390" name="Picture 6" descr="http://images.clipartlogo.com/files/ss/original/766/76638193/hamburger-man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000240"/>
            <a:ext cx="2981325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58" y="357166"/>
            <a:ext cx="878684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Tabağımıza yiyebileceğimiz kadar yemek almalıyız.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i.ytimg.com/vi/L9LNHZOxgKs/maxresdefault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143116"/>
            <a:ext cx="6877050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1538" y="285728"/>
            <a:ext cx="83582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Ağzımızda yemek varken </a:t>
            </a:r>
          </a:p>
          <a:p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konuşmamalıyız</a:t>
            </a:r>
            <a:r>
              <a:rPr lang="tr-TR" i="1" dirty="0" smtClean="0"/>
              <a:t>.</a:t>
            </a:r>
            <a:endParaRPr lang="tr-TR" dirty="0"/>
          </a:p>
        </p:txBody>
      </p:sp>
      <p:pic>
        <p:nvPicPr>
          <p:cNvPr id="20482" name="Picture 2" descr="http://c10.haberself.com/res/haberself/22/4/60534_m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214554"/>
            <a:ext cx="5153025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142976" y="214290"/>
            <a:ext cx="82868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Yemeği,üstümüze ve yerlere dökmeden yemeliyiz.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http://c06.haberself.com/res/haberself/62/2/60532_m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214554"/>
            <a:ext cx="6115050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14282" y="214290"/>
            <a:ext cx="88232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Sofradan kalkarken “</a:t>
            </a:r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afiyet olsun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demeliyiz.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www.kraloyunu.net/resimler/oyun/heyecanli-aksam-yemegi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071678"/>
            <a:ext cx="6286500" cy="353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214290"/>
            <a:ext cx="93147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Yemeği hazırlayanlara “</a:t>
            </a:r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eline sağlık</a:t>
            </a:r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r>
              <a:rPr lang="tr-T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demeliyiz.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www.cakiltasim.com/image/data/cizgi-yemek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643050"/>
            <a:ext cx="6286544" cy="4659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87</Words>
  <Application>Microsoft Office PowerPoint</Application>
  <PresentationFormat>Ekran Gösterisi (4:3)</PresentationFormat>
  <Paragraphs>22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Arial Rounded MT Bold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Administrator</dc:creator>
  <cp:keywords>www.sorubak.com</cp:keywords>
  <dc:description>www.sorubak.com</dc:description>
  <cp:lastModifiedBy>doğan</cp:lastModifiedBy>
  <cp:revision>12</cp:revision>
  <dcterms:created xsi:type="dcterms:W3CDTF">2015-11-16T19:51:35Z</dcterms:created>
  <dcterms:modified xsi:type="dcterms:W3CDTF">2015-12-21T12:04:25Z</dcterms:modified>
</cp:coreProperties>
</file>